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18C4-A102-40D0-B9C8-77BC819A2582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3508-D1DB-4397-A29D-522E46C4F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>
            <a:off x="3810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924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924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924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924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2924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2924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92475" y="41306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292475" y="4495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26670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 with ten slots.</a:t>
            </a:r>
          </a:p>
          <a:p>
            <a:r>
              <a:rPr lang="en-US" dirty="0" smtClean="0"/>
              <a:t>Initial </a:t>
            </a:r>
            <a:r>
              <a:rPr lang="en-US" dirty="0" smtClean="0"/>
              <a:t>state: 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collision slot is 0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linked list keeps track of where the empty slots are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gcl</a:t>
                      </a:r>
                      <a:r>
                        <a:rPr lang="en-US" dirty="0" smtClean="0"/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clq-1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ecd-8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rhv-7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657600" y="487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1336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Yet another item that wants to be in slot 8: 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Insert it into the collision slot (4) and update the collision slot pointer to the next in the list (9).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Add this to the end of the slot 8 chain: a pointer from slot 3 to this item.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gcl</a:t>
                      </a:r>
                      <a:r>
                        <a:rPr lang="en-US" dirty="0" smtClean="0"/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clq-1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ecd-8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rhv-7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qsu-6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2800" y="381000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1336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item wants to be in slot 6: 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Insert it into the collision slot (9).  This time, there are no empty slots, so the collision slot becomes “*”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Create a slot 6 chain by adding a pointer from slot 6 to this item.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gcl-8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clq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ecd-8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rhv-7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qsu-6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71600" y="2743200"/>
            <a:ext cx="182880" cy="304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52800" y="3810000"/>
            <a:ext cx="252730" cy="998220"/>
          </a:xfrm>
          <a:custGeom>
            <a:avLst/>
            <a:gdLst>
              <a:gd name="connsiteX0" fmla="*/ 0 w 252730"/>
              <a:gd name="connsiteY0" fmla="*/ 0 h 1036320"/>
              <a:gd name="connsiteX1" fmla="*/ 251460 w 252730"/>
              <a:gd name="connsiteY1" fmla="*/ 510540 h 1036320"/>
              <a:gd name="connsiteX2" fmla="*/ 7620 w 25273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30" h="1036320">
                <a:moveTo>
                  <a:pt x="0" y="0"/>
                </a:moveTo>
                <a:cubicBezTo>
                  <a:pt x="125095" y="168910"/>
                  <a:pt x="250190" y="337820"/>
                  <a:pt x="251460" y="510540"/>
                </a:cubicBezTo>
                <a:cubicBezTo>
                  <a:pt x="252730" y="683260"/>
                  <a:pt x="29210" y="947420"/>
                  <a:pt x="7620" y="103632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2133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 is full.</a:t>
            </a:r>
          </a:p>
          <a:p>
            <a:r>
              <a:rPr lang="en-US" dirty="0" smtClean="0"/>
              <a:t>There are two chains: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Combined slot 8 / slot 1 (blue)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Slot 6 (green)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qrj-8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810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2924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924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924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2924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292475" y="34004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292475" y="37655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768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667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an item into slot 8.  No collision.  Take slot 8 out of the linked list of empty slots.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aty-6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810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924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92475" y="193992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92475" y="230505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924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6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768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667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an item into slot 6.  Again, no collision.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qur-2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810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924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92475" y="30353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76600" y="34290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6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667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an item into slot 2.  Again, no collision.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dim-5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810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92475" y="1574800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766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6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68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2667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an item into slot 5.  Again, no collision.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ofu-8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dim-5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8100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276600" y="1981200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2766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6800" y="1752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2438400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data item wants to be in slot 8: 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Insert it into the collision slot (0) and update the collision slot pointer to the next in the list (1).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Add a pointer from slot 8 to this item – this is the chain for slot 8, so that during lookup, this item can be found.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gcl-8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dim-5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92475" y="4130675"/>
            <a:ext cx="180446" cy="6604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660400">
                <a:moveTo>
                  <a:pt x="0" y="0"/>
                </a:moveTo>
                <a:cubicBezTo>
                  <a:pt x="87577" y="73554"/>
                  <a:pt x="175154" y="248708"/>
                  <a:pt x="177800" y="358775"/>
                </a:cubicBezTo>
                <a:cubicBezTo>
                  <a:pt x="180446" y="468842"/>
                  <a:pt x="98160" y="615421"/>
                  <a:pt x="15875" y="6604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6600" y="3124200"/>
            <a:ext cx="180446" cy="9652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965200">
                <a:moveTo>
                  <a:pt x="0" y="0"/>
                </a:moveTo>
                <a:cubicBezTo>
                  <a:pt x="87577" y="73554"/>
                  <a:pt x="175154" y="502708"/>
                  <a:pt x="177800" y="663575"/>
                </a:cubicBezTo>
                <a:cubicBezTo>
                  <a:pt x="180446" y="824442"/>
                  <a:pt x="98160" y="920221"/>
                  <a:pt x="15875" y="9652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29718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item also wants to be in slot 8: 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Insert it into the new collision slot (1) and update the collision slot pointer to the next in the list (3).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Add this to the end of the slot 8 chain: a pointer from slot 0 to this item.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gcl</a:t>
                      </a:r>
                      <a:r>
                        <a:rPr lang="en-US" dirty="0" smtClean="0"/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rhv-7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292475" y="2670175"/>
            <a:ext cx="180446" cy="3556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355600">
                <a:moveTo>
                  <a:pt x="0" y="0"/>
                </a:moveTo>
                <a:cubicBezTo>
                  <a:pt x="87577" y="73554"/>
                  <a:pt x="175154" y="147108"/>
                  <a:pt x="177800" y="206375"/>
                </a:cubicBezTo>
                <a:cubicBezTo>
                  <a:pt x="180446" y="265642"/>
                  <a:pt x="98160" y="310621"/>
                  <a:pt x="15875" y="3556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766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276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an item into slot 7.  No collision.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2133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812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ofu-8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gcl</a:t>
                      </a:r>
                      <a:r>
                        <a:rPr lang="en-US" dirty="0" smtClean="0"/>
                        <a:t>-8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clq-1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aty-6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rhv-7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qrj-8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rot="10800000">
            <a:off x="3733800" y="3048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3276600" y="3124200"/>
            <a:ext cx="180446" cy="1651000"/>
          </a:xfrm>
          <a:custGeom>
            <a:avLst/>
            <a:gdLst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355600"/>
              <a:gd name="connsiteX1" fmla="*/ 177800 w 180446"/>
              <a:gd name="connsiteY1" fmla="*/ 206375 h 355600"/>
              <a:gd name="connsiteX2" fmla="*/ 15875 w 180446"/>
              <a:gd name="connsiteY2" fmla="*/ 355600 h 355600"/>
              <a:gd name="connsiteX0" fmla="*/ 0 w 180446"/>
              <a:gd name="connsiteY0" fmla="*/ 0 h 660400"/>
              <a:gd name="connsiteX1" fmla="*/ 177800 w 180446"/>
              <a:gd name="connsiteY1" fmla="*/ 206375 h 660400"/>
              <a:gd name="connsiteX2" fmla="*/ 15875 w 180446"/>
              <a:gd name="connsiteY2" fmla="*/ 660400 h 660400"/>
              <a:gd name="connsiteX0" fmla="*/ 0 w 790046"/>
              <a:gd name="connsiteY0" fmla="*/ 56092 h 716492"/>
              <a:gd name="connsiteX1" fmla="*/ 787400 w 790046"/>
              <a:gd name="connsiteY1" fmla="*/ 110067 h 716492"/>
              <a:gd name="connsiteX2" fmla="*/ 15875 w 790046"/>
              <a:gd name="connsiteY2" fmla="*/ 716492 h 716492"/>
              <a:gd name="connsiteX0" fmla="*/ 0 w 180446"/>
              <a:gd name="connsiteY0" fmla="*/ 0 h 660400"/>
              <a:gd name="connsiteX1" fmla="*/ 177800 w 180446"/>
              <a:gd name="connsiteY1" fmla="*/ 358775 h 660400"/>
              <a:gd name="connsiteX2" fmla="*/ 15875 w 180446"/>
              <a:gd name="connsiteY2" fmla="*/ 660400 h 660400"/>
              <a:gd name="connsiteX0" fmla="*/ 0 w 180446"/>
              <a:gd name="connsiteY0" fmla="*/ 0 h 965200"/>
              <a:gd name="connsiteX1" fmla="*/ 177800 w 180446"/>
              <a:gd name="connsiteY1" fmla="*/ 663575 h 965200"/>
              <a:gd name="connsiteX2" fmla="*/ 15875 w 180446"/>
              <a:gd name="connsiteY2" fmla="*/ 965200 h 965200"/>
              <a:gd name="connsiteX0" fmla="*/ 0 w 180446"/>
              <a:gd name="connsiteY0" fmla="*/ 0 h 1651000"/>
              <a:gd name="connsiteX1" fmla="*/ 177800 w 180446"/>
              <a:gd name="connsiteY1" fmla="*/ 663575 h 1651000"/>
              <a:gd name="connsiteX2" fmla="*/ 15875 w 180446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46" h="1651000">
                <a:moveTo>
                  <a:pt x="0" y="0"/>
                </a:moveTo>
                <a:cubicBezTo>
                  <a:pt x="87577" y="73554"/>
                  <a:pt x="175154" y="388408"/>
                  <a:pt x="177800" y="663575"/>
                </a:cubicBezTo>
                <a:cubicBezTo>
                  <a:pt x="180446" y="938742"/>
                  <a:pt x="98160" y="1606021"/>
                  <a:pt x="15875" y="165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96010" y="1607820"/>
            <a:ext cx="473710" cy="2971800"/>
          </a:xfrm>
          <a:custGeom>
            <a:avLst/>
            <a:gdLst>
              <a:gd name="connsiteX0" fmla="*/ 374650 w 473710"/>
              <a:gd name="connsiteY0" fmla="*/ 2971800 h 2971800"/>
              <a:gd name="connsiteX1" fmla="*/ 16510 w 473710"/>
              <a:gd name="connsiteY1" fmla="*/ 1295400 h 2971800"/>
              <a:gd name="connsiteX2" fmla="*/ 473710 w 473710"/>
              <a:gd name="connsiteY2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10" h="2971800">
                <a:moveTo>
                  <a:pt x="374650" y="2971800"/>
                </a:moveTo>
                <a:cubicBezTo>
                  <a:pt x="187325" y="2381250"/>
                  <a:pt x="0" y="1790700"/>
                  <a:pt x="16510" y="1295400"/>
                </a:cubicBezTo>
                <a:cubicBezTo>
                  <a:pt x="33020" y="800100"/>
                  <a:pt x="253365" y="400050"/>
                  <a:pt x="473710" y="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96340" y="1569720"/>
            <a:ext cx="335280" cy="3810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" h="381000">
                <a:moveTo>
                  <a:pt x="289560" y="0"/>
                </a:moveTo>
                <a:cubicBezTo>
                  <a:pt x="144780" y="74930"/>
                  <a:pt x="0" y="149860"/>
                  <a:pt x="7620" y="213360"/>
                </a:cubicBezTo>
                <a:cubicBezTo>
                  <a:pt x="15240" y="276860"/>
                  <a:pt x="175260" y="328930"/>
                  <a:pt x="335280" y="3810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95400" y="1981200"/>
            <a:ext cx="259080" cy="685800"/>
          </a:xfrm>
          <a:custGeom>
            <a:avLst/>
            <a:gdLst>
              <a:gd name="connsiteX0" fmla="*/ 289560 w 335280"/>
              <a:gd name="connsiteY0" fmla="*/ 0 h 381000"/>
              <a:gd name="connsiteX1" fmla="*/ 7620 w 335280"/>
              <a:gd name="connsiteY1" fmla="*/ 213360 h 381000"/>
              <a:gd name="connsiteX2" fmla="*/ 335280 w 335280"/>
              <a:gd name="connsiteY2" fmla="*/ 381000 h 381000"/>
              <a:gd name="connsiteX0" fmla="*/ 289560 w 335280"/>
              <a:gd name="connsiteY0" fmla="*/ 0 h 685800"/>
              <a:gd name="connsiteX1" fmla="*/ 7620 w 335280"/>
              <a:gd name="connsiteY1" fmla="*/ 213360 h 685800"/>
              <a:gd name="connsiteX2" fmla="*/ 335280 w 335280"/>
              <a:gd name="connsiteY2" fmla="*/ 685800 h 685800"/>
              <a:gd name="connsiteX0" fmla="*/ 213360 w 259080"/>
              <a:gd name="connsiteY0" fmla="*/ 0 h 685800"/>
              <a:gd name="connsiteX1" fmla="*/ 7620 w 259080"/>
              <a:gd name="connsiteY1" fmla="*/ 365760 h 685800"/>
              <a:gd name="connsiteX2" fmla="*/ 259080 w 25908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685800">
                <a:moveTo>
                  <a:pt x="213360" y="0"/>
                </a:moveTo>
                <a:cubicBezTo>
                  <a:pt x="68580" y="74930"/>
                  <a:pt x="0" y="251460"/>
                  <a:pt x="7620" y="365760"/>
                </a:cubicBezTo>
                <a:cubicBezTo>
                  <a:pt x="15240" y="480060"/>
                  <a:pt x="99060" y="633730"/>
                  <a:pt x="259080" y="685800"/>
                </a:cubicBez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2766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item wants to be in slot 1:  collision.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Insert it into the collision slot (3) and update the collision slot pointer to the next in the list (4).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This time, the slot 1 chain and the slot 8 chains “coalesce”.  We add this to the end of the chain: a pointer from slot 1 to this item.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745</Words>
  <Application>Microsoft Office PowerPoint</Application>
  <PresentationFormat>On-screen Show (4:3)</PresentationFormat>
  <Paragraphs>344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klortho</dc:creator>
  <cp:lastModifiedBy>klortho</cp:lastModifiedBy>
  <cp:revision>13</cp:revision>
  <dcterms:created xsi:type="dcterms:W3CDTF">2013-10-14T06:18:53Z</dcterms:created>
  <dcterms:modified xsi:type="dcterms:W3CDTF">2013-10-20T01:12:31Z</dcterms:modified>
</cp:coreProperties>
</file>