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E19-4C15-485B-A0E2-CECF187D5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2E93-A517-4BC7-B113-AFBA8B4E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787B-7408-4FA7-8115-5340C61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F9DC-4D8E-4205-84E4-A6016220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E126-6088-4ABC-8610-C50855B9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9112-1473-4F05-A62C-38BBD8AA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2EBC-4435-4E39-AA2F-8AF6804F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5B2F-8A2B-41A9-96AD-C7C6D0B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DFFE-9A6B-4FD6-91C5-1918D2A6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13F-A434-4F62-8D67-5B93C968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9A2A-0792-4EA4-858F-04BE78EE5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F2950-C8A1-4B0F-B81C-E133FDFA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4137-028F-4ECE-97DF-29ED329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133E-93AE-4E3C-9D75-F75BD253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1E44-8F7F-4A05-8D99-345AF5E9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81AF-7176-4381-943D-65C8159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260C-54D0-4221-89AF-4A94BD4B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8A4B-F3FB-4C2B-A066-B37B8DB1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F007-7BB9-4FAF-9766-2B74E973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5728-56EB-4199-AD97-28DFA01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894-7B4F-43B3-9D2C-B3594097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8EA5-29F0-4525-AC8F-6C217444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AA02-E89F-4C3F-89F7-1713E27C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4ED0-A941-4F62-BD45-83794F8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C52D-8641-4012-96D7-28B0901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B460-ECA4-4EDC-8234-A3DFAD73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486E-BCC9-42B8-85A4-106A582B2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DE996-D91D-4482-989B-E8102E7C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DC85-4459-4B3F-B82D-CF825DA7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1BC7-1354-4D4E-9784-F43FEF9A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C9E7-E77F-4D89-90DF-E75C31AF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5CB8-653C-4904-9F3E-B628F22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7EA6-D179-4A7A-A9A2-4D7DFDDC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673D7-F1C5-4578-A926-72BBF65A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71888-B295-41B8-9FCA-6CE142B62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06BF-1296-4B3E-9E86-7352C3F44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F0C3F-00B7-4835-AE5B-9837285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16EE2-8B64-4312-8E27-935E1F5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FDA2D-A7F1-4FF9-BE7B-BB3941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065-E951-4F78-BD97-19DA1A2F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68BA0-4A14-4A59-A48E-2DCA3D8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D396-91AC-4CCD-AE25-487301B0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8D772-404F-41E6-9A3F-1F5EA616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D8EA3-E7CC-4133-A4E9-2CC261C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CE293-94AC-45DB-8451-255A52B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FF902-180A-404C-9E4E-7B49AEE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FC85-6C94-4AF3-B0E2-D6EA3B57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3912-39DC-44AE-A5B0-2C8A659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0F3C-19CA-41A2-A7F6-9A807A89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C9E9-4E7B-489B-BF28-8C2D6F3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80AE-1AD0-408E-8558-30FB2BBD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1644-842D-4140-800E-40DEC40C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FE88-4C63-4095-8DF3-5A064FC5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ACCF0-B677-4C18-B91A-C0854493F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F0F91-7359-49EE-AD27-14A336DD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F7B1-1D9C-4969-BE2F-D36276F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0510-59FD-45E9-96D6-635A502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F773-1D65-478F-B12F-48A8895F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119E7-529F-4E56-A96B-AE208563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3907-D9F0-4055-85CC-626CFF96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CCD6-B44E-4140-80DF-6407486BD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0B2F-396C-481B-8659-378DC91745F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4553-0113-45A3-A997-2E72330C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A2D5-583F-4F32-97F1-A5E98534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7C71-F16A-4C78-B893-1BA2095B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2A9D2-6684-41EC-ACF0-3765687D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E5723-CAB9-4788-A325-89EE6EC6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457B2-4ADD-4786-A5D7-53E79644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C20F9-9160-422E-AC37-B6A49CB3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7B0D2-70DB-4009-8AEA-A823C9299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756F7-0AA3-4A06-858D-A3471A14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BF0C0-5636-444A-AFBF-805A016F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BA537-95D0-4EDE-A659-058456D8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62846-2F1F-4E11-B2AE-63D4EAAF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7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xhoiklosi1@gmail.com</dc:creator>
  <cp:lastModifiedBy>xhoiklosi1@gmail.com</cp:lastModifiedBy>
  <cp:revision>1</cp:revision>
  <dcterms:created xsi:type="dcterms:W3CDTF">2023-06-07T17:49:20Z</dcterms:created>
  <dcterms:modified xsi:type="dcterms:W3CDTF">2023-06-07T17:51:19Z</dcterms:modified>
</cp:coreProperties>
</file>