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Repair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6266" y="6456185"/>
            <a:ext cx="3357449" cy="388976"/>
          </a:xfrm>
        </p:spPr>
        <p:txBody>
          <a:bodyPr>
            <a:norm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Kloudtek</a:t>
            </a:r>
            <a:r>
              <a:rPr lang="en-US" sz="1200" dirty="0"/>
              <a:t>/data-repair-center</a:t>
            </a:r>
          </a:p>
        </p:txBody>
      </p:sp>
      <p:pic>
        <p:nvPicPr>
          <p:cNvPr id="6" name="Picture 5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80" y="6456185"/>
            <a:ext cx="321586" cy="3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Cloudhub</a:t>
            </a:r>
            <a:r>
              <a:rPr lang="en-US" dirty="0" smtClean="0"/>
              <a:t> deployment scenario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52671" y="3061359"/>
            <a:ext cx="2035631" cy="756423"/>
          </a:xfrm>
          <a:prstGeom prst="wedgeRectCallout">
            <a:avLst>
              <a:gd name="adj1" fmla="val -11379"/>
              <a:gd name="adj2" fmla="val -1383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Cloudhub</a:t>
            </a:r>
            <a:r>
              <a:rPr lang="en-US" sz="1200" dirty="0" smtClean="0"/>
              <a:t> doesn’t provide data store so one must provided externally</a:t>
            </a:r>
          </a:p>
        </p:txBody>
      </p:sp>
      <p:pic>
        <p:nvPicPr>
          <p:cNvPr id="9" name="Picture 8" descr="Data Repair Center Cloudhub Deployment - Page 1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1229654"/>
            <a:ext cx="7043004" cy="59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Browse Data</a:t>
            </a:r>
            <a:endParaRPr lang="en-US" dirty="0"/>
          </a:p>
        </p:txBody>
      </p:sp>
      <p:pic>
        <p:nvPicPr>
          <p:cNvPr id="5" name="Picture 4" descr="Screen Shot 2017-01-03 at 13.4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635"/>
            <a:ext cx="9144000" cy="24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View Data</a:t>
            </a:r>
            <a:endParaRPr lang="en-US" dirty="0"/>
          </a:p>
        </p:txBody>
      </p:sp>
      <p:pic>
        <p:nvPicPr>
          <p:cNvPr id="3" name="Picture 2" descr="Screen Shot 2017-01-03 at 13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9" y="1430615"/>
            <a:ext cx="737347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Interface:</a:t>
            </a:r>
            <a:r>
              <a:rPr lang="en-US" dirty="0"/>
              <a:t> </a:t>
            </a:r>
            <a:r>
              <a:rPr lang="en-US" dirty="0" smtClean="0"/>
              <a:t>Edit Data</a:t>
            </a:r>
            <a:endParaRPr lang="en-US" dirty="0"/>
          </a:p>
        </p:txBody>
      </p:sp>
      <p:pic>
        <p:nvPicPr>
          <p:cNvPr id="4" name="Picture 3" descr="Screen Shot 2017-01-03 at 13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3" y="1335413"/>
            <a:ext cx="6973197" cy="54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DRC Backend library available on maven central.</a:t>
            </a:r>
          </a:p>
          <a:p>
            <a:r>
              <a:rPr lang="en-US" dirty="0"/>
              <a:t>Example mule application is downloadable from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err="1" smtClean="0"/>
              <a:t>AngularJS</a:t>
            </a:r>
            <a:r>
              <a:rPr lang="en-US" dirty="0" smtClean="0"/>
              <a:t> 2.0 </a:t>
            </a:r>
            <a:r>
              <a:rPr lang="en-US" smtClean="0"/>
              <a:t>web UI components </a:t>
            </a:r>
            <a:r>
              <a:rPr lang="en-US" dirty="0" smtClean="0"/>
              <a:t>will be available through NPM in addition to maven.</a:t>
            </a:r>
            <a:endParaRPr lang="en-US" dirty="0"/>
          </a:p>
          <a:p>
            <a:r>
              <a:rPr lang="en-US" dirty="0" smtClean="0"/>
              <a:t>We’re also planning to provide DRC as a connector through the </a:t>
            </a:r>
            <a:r>
              <a:rPr lang="en-US" dirty="0" err="1" smtClean="0"/>
              <a:t>mulesoft</a:t>
            </a:r>
            <a:r>
              <a:rPr lang="en-US" dirty="0" smtClean="0"/>
              <a:t> </a:t>
            </a:r>
            <a:r>
              <a:rPr lang="en-US" dirty="0" err="1" smtClean="0"/>
              <a:t>anypoint</a:t>
            </a:r>
            <a:r>
              <a:rPr lang="en-US" dirty="0" smtClean="0"/>
              <a:t> exchange</a:t>
            </a:r>
            <a:endParaRPr lang="en-US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04" y="496759"/>
            <a:ext cx="1027241" cy="1027241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45" y="614767"/>
            <a:ext cx="2793958" cy="968572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32" y="4809403"/>
            <a:ext cx="578942" cy="5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application licensed under the Apache 2.0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Asynchronous guaranteed delivery messaging is widely used in server application in order to guarantee data </a:t>
            </a:r>
            <a:r>
              <a:rPr lang="en-US" sz="1800" dirty="0" smtClean="0"/>
              <a:t>integrity. This is typically done using message queue systems like </a:t>
            </a:r>
            <a:r>
              <a:rPr lang="en-US" sz="1800" dirty="0" err="1" smtClean="0"/>
              <a:t>ActiveMQ</a:t>
            </a:r>
            <a:r>
              <a:rPr lang="en-US" sz="1800" dirty="0" smtClean="0"/>
              <a:t>, </a:t>
            </a:r>
            <a:r>
              <a:rPr lang="en-US" sz="1800" dirty="0" err="1" smtClean="0"/>
              <a:t>RabbitMQ</a:t>
            </a:r>
            <a:r>
              <a:rPr lang="en-US" sz="1800" dirty="0" smtClean="0"/>
              <a:t>, </a:t>
            </a:r>
            <a:r>
              <a:rPr lang="en-US" sz="1800" dirty="0" err="1" smtClean="0"/>
              <a:t>weblogic</a:t>
            </a:r>
            <a:r>
              <a:rPr lang="en-US" sz="1800" dirty="0" smtClean="0"/>
              <a:t> JMS, etc. or through batch processing systems.</a:t>
            </a:r>
            <a:endParaRPr lang="en-US" sz="1800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46" y="2732873"/>
            <a:ext cx="3643414" cy="35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However reliance on guaranteed delivery often forgets the fact that sometimes things go wrong in a way that cannot be solved automatically by the system.</a:t>
            </a:r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>
          <a:xfrm>
            <a:off x="1269463" y="3116276"/>
            <a:ext cx="6742333" cy="33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9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Unfortunately the most widely used “solution” for this problem has been to ignore it.</a:t>
            </a:r>
            <a:endParaRPr lang="en-US" dirty="0"/>
          </a:p>
        </p:txBody>
      </p:sp>
      <p:pic>
        <p:nvPicPr>
          <p:cNvPr id="4" name="Picture 3" descr="se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8" y="2795989"/>
            <a:ext cx="6344877" cy="34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Data Repair Center allows to collect data </a:t>
            </a:r>
            <a:r>
              <a:rPr lang="en-US" sz="2000" dirty="0"/>
              <a:t>which is invalid or which has been sent to a dead letter queue after too many failed delivery </a:t>
            </a:r>
            <a:r>
              <a:rPr lang="en-US" sz="2000" dirty="0" smtClean="0"/>
              <a:t>attempts, for manual review by a human being which will be able to take appropriate action</a:t>
            </a:r>
          </a:p>
        </p:txBody>
      </p:sp>
      <p:pic>
        <p:nvPicPr>
          <p:cNvPr id="5" name="Picture 4" descr="Data-recove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76" y="3160643"/>
            <a:ext cx="5726380" cy="32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5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Must be able </a:t>
            </a:r>
            <a:r>
              <a:rPr lang="en-US" dirty="0"/>
              <a:t>r</a:t>
            </a:r>
            <a:r>
              <a:rPr lang="en-US" dirty="0" smtClean="0"/>
              <a:t>eceive data from Dead Letter Queues or from other systems</a:t>
            </a:r>
          </a:p>
          <a:p>
            <a:pPr>
              <a:buFontTx/>
              <a:buChar char="•"/>
            </a:pPr>
            <a:r>
              <a:rPr lang="en-US" dirty="0" smtClean="0"/>
              <a:t>Must be able process data to extract information useful for analysis</a:t>
            </a:r>
          </a:p>
          <a:p>
            <a:pPr>
              <a:buFontTx/>
              <a:buChar char="•"/>
            </a:pPr>
            <a:r>
              <a:rPr lang="en-US" dirty="0" smtClean="0"/>
              <a:t>Must provide a web user interface for human review and analysis of data</a:t>
            </a:r>
          </a:p>
          <a:p>
            <a:pPr>
              <a:buFontTx/>
              <a:buChar char="•"/>
            </a:pPr>
            <a:r>
              <a:rPr lang="en-US" dirty="0" smtClean="0"/>
              <a:t>Must allow data to be edited</a:t>
            </a:r>
          </a:p>
          <a:p>
            <a:pPr>
              <a:buFontTx/>
              <a:buChar char="•"/>
            </a:pPr>
            <a:r>
              <a:rPr lang="en-US" dirty="0" smtClean="0"/>
              <a:t>Must allow data to be deleted</a:t>
            </a:r>
          </a:p>
          <a:p>
            <a:pPr>
              <a:buFontTx/>
              <a:buChar char="•"/>
            </a:pPr>
            <a:r>
              <a:rPr lang="en-US" dirty="0" smtClean="0"/>
              <a:t>Must allow data to be resubmitted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2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Easily customized</a:t>
            </a:r>
          </a:p>
          <a:p>
            <a:pPr>
              <a:buFontTx/>
              <a:buChar char="•"/>
            </a:pPr>
            <a:r>
              <a:rPr lang="en-US" dirty="0" smtClean="0"/>
              <a:t>Easy to integrate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Designed for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19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8" name="Picture 7" descr="Data Repair Overview Solution High Level - Page 1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9" y="2567954"/>
            <a:ext cx="8422658" cy="2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Architecture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 descr="Data Repair Center Architecture - Pag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67" y="1760462"/>
            <a:ext cx="9144000" cy="467832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632388" y="5101833"/>
            <a:ext cx="2035631" cy="756423"/>
          </a:xfrm>
          <a:prstGeom prst="wedgeRectCallout">
            <a:avLst>
              <a:gd name="adj1" fmla="val -11379"/>
              <a:gd name="adj2" fmla="val -1383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Mule allow to easily customize DRC to specific needs.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73791" y="5101833"/>
            <a:ext cx="2035631" cy="1229706"/>
          </a:xfrm>
          <a:prstGeom prst="wedgeRectCallout">
            <a:avLst>
              <a:gd name="adj1" fmla="val -10461"/>
              <a:gd name="adj2" fmla="val -1049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AngularJS</a:t>
            </a:r>
            <a:r>
              <a:rPr lang="en-US" sz="1200" dirty="0" smtClean="0"/>
              <a:t> 2 frontend can be packaged and provided from the mule application.</a:t>
            </a:r>
          </a:p>
          <a:p>
            <a:r>
              <a:rPr lang="en-US" sz="1200" dirty="0" smtClean="0"/>
              <a:t>- Modular architecture allow UI to be integrated and/or customized</a:t>
            </a:r>
          </a:p>
        </p:txBody>
      </p:sp>
    </p:spTree>
    <p:extLst>
      <p:ext uri="{BB962C8B-B14F-4D97-AF65-F5344CB8AC3E}">
        <p14:creationId xmlns:p14="http://schemas.microsoft.com/office/powerpoint/2010/main" val="37089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432</TotalTime>
  <Words>343</Words>
  <Application>Microsoft Macintosh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Data Repair center</vt:lpstr>
      <vt:lpstr>The problem</vt:lpstr>
      <vt:lpstr>The problem</vt:lpstr>
      <vt:lpstr>The problem</vt:lpstr>
      <vt:lpstr>The solution</vt:lpstr>
      <vt:lpstr>Functional Requirements</vt:lpstr>
      <vt:lpstr>Non-Functional Requirements</vt:lpstr>
      <vt:lpstr>Architecture Overview</vt:lpstr>
      <vt:lpstr>Architecture Implementation</vt:lpstr>
      <vt:lpstr>Cloudhub deployment scenario</vt:lpstr>
      <vt:lpstr>User Interface: Browse Data</vt:lpstr>
      <vt:lpstr>User Interface: View Data</vt:lpstr>
      <vt:lpstr>User Interface: Edit Data</vt:lpstr>
      <vt:lpstr>Distribution</vt:lpstr>
      <vt:lpstr>Licensing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Repair center</dc:title>
  <dc:creator>Yannick Menager</dc:creator>
  <cp:lastModifiedBy>Yannick Menager</cp:lastModifiedBy>
  <cp:revision>28</cp:revision>
  <dcterms:created xsi:type="dcterms:W3CDTF">2017-01-03T19:40:17Z</dcterms:created>
  <dcterms:modified xsi:type="dcterms:W3CDTF">2017-01-04T02:52:38Z</dcterms:modified>
</cp:coreProperties>
</file>