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Repair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266" y="6456185"/>
            <a:ext cx="3357449" cy="388976"/>
          </a:xfrm>
        </p:spPr>
        <p:txBody>
          <a:bodyPr>
            <a:norm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Kloudtek</a:t>
            </a:r>
            <a:r>
              <a:rPr lang="en-US" sz="1200" dirty="0"/>
              <a:t>/data-repair-center</a:t>
            </a:r>
          </a:p>
        </p:txBody>
      </p:sp>
      <p:pic>
        <p:nvPicPr>
          <p:cNvPr id="6" name="Picture 5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80" y="6456185"/>
            <a:ext cx="321586" cy="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Cloudhub</a:t>
            </a:r>
            <a:r>
              <a:rPr lang="en-US" dirty="0" smtClean="0"/>
              <a:t> deployment scenario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52671" y="3061359"/>
            <a:ext cx="2035631" cy="756423"/>
          </a:xfrm>
          <a:prstGeom prst="wedgeRectCallout">
            <a:avLst>
              <a:gd name="adj1" fmla="val -11379"/>
              <a:gd name="adj2" fmla="val -1383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Cloudhub</a:t>
            </a:r>
            <a:r>
              <a:rPr lang="en-US" sz="1200" dirty="0" smtClean="0"/>
              <a:t> doesn’t provide data store so one must provided externally</a:t>
            </a:r>
          </a:p>
        </p:txBody>
      </p:sp>
      <p:pic>
        <p:nvPicPr>
          <p:cNvPr id="9" name="Picture 8" descr="Data Repair Center Cloudhub Deployment - Page 1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1229654"/>
            <a:ext cx="7043004" cy="59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Browse Data</a:t>
            </a:r>
            <a:endParaRPr lang="en-US" dirty="0"/>
          </a:p>
        </p:txBody>
      </p:sp>
      <p:pic>
        <p:nvPicPr>
          <p:cNvPr id="5" name="Picture 4" descr="Screen Shot 2017-01-03 at 13.4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635"/>
            <a:ext cx="9144000" cy="24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View Data</a:t>
            </a:r>
            <a:endParaRPr lang="en-US" dirty="0"/>
          </a:p>
        </p:txBody>
      </p:sp>
      <p:pic>
        <p:nvPicPr>
          <p:cNvPr id="3" name="Picture 2" descr="Screen Shot 2017-01-03 at 13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9" y="1430615"/>
            <a:ext cx="737347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Edit Data</a:t>
            </a:r>
            <a:endParaRPr lang="en-US" dirty="0"/>
          </a:p>
        </p:txBody>
      </p:sp>
      <p:pic>
        <p:nvPicPr>
          <p:cNvPr id="4" name="Picture 3" descr="Screen Shot 2017-01-03 at 13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3" y="1335413"/>
            <a:ext cx="6973197" cy="54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Asynchronous communication is widely used to guarantee data integrity (through message queue and batch systems)</a:t>
            </a: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46" y="2732873"/>
            <a:ext cx="3643414" cy="35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However reliance on guaranteed delivery often forgets the fact that sometimes things go wrong in a way that cannot be solved automatically by the system.</a:t>
            </a:r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>
          <a:xfrm>
            <a:off x="1269463" y="3116276"/>
            <a:ext cx="6742333" cy="33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Unfortunately the most widely used “solution” for this problem has been to ignore it.</a:t>
            </a:r>
            <a:endParaRPr lang="en-US" dirty="0"/>
          </a:p>
        </p:txBody>
      </p:sp>
      <p:pic>
        <p:nvPicPr>
          <p:cNvPr id="4" name="Picture 3" descr="se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8" y="2795989"/>
            <a:ext cx="6344877" cy="34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data repair repair will collect data that couldn’t be successfully processed after too many attempts, and take appropriate actions</a:t>
            </a:r>
          </a:p>
        </p:txBody>
      </p:sp>
      <p:pic>
        <p:nvPicPr>
          <p:cNvPr id="5" name="Picture 4" descr="Data-recove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76" y="2973872"/>
            <a:ext cx="5726380" cy="32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5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Receive data from Dead Letter Queues or from other systems</a:t>
            </a:r>
          </a:p>
          <a:p>
            <a:pPr>
              <a:buFontTx/>
              <a:buChar char="•"/>
            </a:pPr>
            <a:r>
              <a:rPr lang="en-US" smtClean="0"/>
              <a:t>Process </a:t>
            </a:r>
            <a:r>
              <a:rPr lang="en-US" dirty="0" smtClean="0"/>
              <a:t>data to extract information useful for analysis</a:t>
            </a:r>
          </a:p>
          <a:p>
            <a:pPr>
              <a:buFontTx/>
              <a:buChar char="•"/>
            </a:pPr>
            <a:r>
              <a:rPr lang="en-US" dirty="0" smtClean="0"/>
              <a:t>Provide a user interface for human review and analysis of data</a:t>
            </a:r>
          </a:p>
          <a:p>
            <a:pPr>
              <a:buFontTx/>
              <a:buChar char="•"/>
            </a:pPr>
            <a:r>
              <a:rPr lang="en-US" dirty="0" smtClean="0"/>
              <a:t>Allow data to be edited</a:t>
            </a:r>
          </a:p>
          <a:p>
            <a:pPr>
              <a:buFontTx/>
              <a:buChar char="•"/>
            </a:pPr>
            <a:r>
              <a:rPr lang="en-US" dirty="0" smtClean="0"/>
              <a:t>Allow data to be deleted</a:t>
            </a:r>
          </a:p>
          <a:p>
            <a:pPr>
              <a:buFontTx/>
              <a:buChar char="•"/>
            </a:pPr>
            <a:r>
              <a:rPr lang="en-US" dirty="0" smtClean="0"/>
              <a:t>Allow data to be resubmitted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2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Must be able to integrate with a wide variety of queue and batch technologies</a:t>
            </a:r>
          </a:p>
          <a:p>
            <a:pPr>
              <a:buFontTx/>
              <a:buChar char="•"/>
            </a:pPr>
            <a:r>
              <a:rPr lang="en-US" dirty="0" smtClean="0"/>
              <a:t>Since data is closely tied to the system’s business logic, it must be very easy to customize the DRC and add relevant analysis logic and/or data-specific user interfaces</a:t>
            </a:r>
          </a:p>
          <a:p>
            <a:pPr>
              <a:buFontTx/>
              <a:buChar char="•"/>
            </a:pPr>
            <a:r>
              <a:rPr lang="en-US" dirty="0" smtClean="0"/>
              <a:t>Must be designed for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19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  <p:pic>
        <p:nvPicPr>
          <p:cNvPr id="3" name="Picture 2" descr="Data Repair Overview Solution High Level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2835"/>
            <a:ext cx="9144000" cy="17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Implementation Overview</a:t>
            </a:r>
            <a:endParaRPr lang="en-US" dirty="0"/>
          </a:p>
        </p:txBody>
      </p:sp>
      <p:pic>
        <p:nvPicPr>
          <p:cNvPr id="5" name="Picture 4" descr="Data Repair Center Architecture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67" y="1760462"/>
            <a:ext cx="9144000" cy="467832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632388" y="5101833"/>
            <a:ext cx="2035631" cy="756423"/>
          </a:xfrm>
          <a:prstGeom prst="wedgeRectCallout">
            <a:avLst>
              <a:gd name="adj1" fmla="val -11379"/>
              <a:gd name="adj2" fmla="val -1383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Mule allow to easily customize DRC to specific needs.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73791" y="5101833"/>
            <a:ext cx="2035631" cy="1229706"/>
          </a:xfrm>
          <a:prstGeom prst="wedgeRectCallout">
            <a:avLst>
              <a:gd name="adj1" fmla="val -10461"/>
              <a:gd name="adj2" fmla="val -1049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AngularJS</a:t>
            </a:r>
            <a:r>
              <a:rPr lang="en-US" sz="1200" dirty="0" smtClean="0"/>
              <a:t> 2 frontend can be packaged and provided from the mule application.</a:t>
            </a:r>
          </a:p>
          <a:p>
            <a:r>
              <a:rPr lang="en-US" sz="1200" dirty="0" smtClean="0"/>
              <a:t>- Modular architecture allow UI to be integrated and/or customized</a:t>
            </a:r>
          </a:p>
        </p:txBody>
      </p:sp>
    </p:spTree>
    <p:extLst>
      <p:ext uri="{BB962C8B-B14F-4D97-AF65-F5344CB8AC3E}">
        <p14:creationId xmlns:p14="http://schemas.microsoft.com/office/powerpoint/2010/main" val="37089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140</TotalTime>
  <Words>276</Words>
  <Application>Microsoft Macintosh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Data Repair center</vt:lpstr>
      <vt:lpstr>The problem</vt:lpstr>
      <vt:lpstr>The problem</vt:lpstr>
      <vt:lpstr>The problem</vt:lpstr>
      <vt:lpstr>The solution</vt:lpstr>
      <vt:lpstr>Functional Requirements</vt:lpstr>
      <vt:lpstr>Non-Functional Requirements</vt:lpstr>
      <vt:lpstr>Solution overview</vt:lpstr>
      <vt:lpstr>Solution Implementation Overview</vt:lpstr>
      <vt:lpstr>Cloudhub deployment scenario</vt:lpstr>
      <vt:lpstr>User Interface: Browse Data</vt:lpstr>
      <vt:lpstr>User Interface: View Data</vt:lpstr>
      <vt:lpstr>User Interface: Edit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Repair center</dc:title>
  <dc:creator>Yannick Menager</dc:creator>
  <cp:lastModifiedBy>Yannick Menager</cp:lastModifiedBy>
  <cp:revision>12</cp:revision>
  <dcterms:created xsi:type="dcterms:W3CDTF">2017-01-03T19:40:17Z</dcterms:created>
  <dcterms:modified xsi:type="dcterms:W3CDTF">2017-01-03T22:00:23Z</dcterms:modified>
</cp:coreProperties>
</file>