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7728-14F4-4E47-849B-D45E999F9370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7466-8A8C-B943-9EDB-EDBD7CDF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37466-8A8C-B943-9EDB-EDBD7CDFD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4A2A-90D0-E422-BE45-FB7B9A88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24391-4BFB-EE6E-3CC1-FFA93D6A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BB49B-62A8-E0E8-9170-D8655280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099-F469-6842-A5AB-1EB57843535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803F-28D8-0B64-84EF-F7C1C119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4857-B143-FEE4-F90F-A8223620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F6A6-20E6-E345-A064-97E9FA468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8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7C81-A865-8BB4-E152-E8BC3975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D49D6-B833-1AD4-490B-95A474008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32BA-00AB-B1EF-CF7D-98D80888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099-F469-6842-A5AB-1EB57843535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EFEB-D9F5-65A2-C3B6-9CEDCCBA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2102-36E4-2470-D190-C42DACF2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F6A6-20E6-E345-A064-97E9FA468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2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5DB14-E3B1-77D2-2A8B-B7940EEBB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12E4C-9862-F733-0535-CEEC641A9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9BA93-10B6-FBF1-8FBF-2C9888BC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099-F469-6842-A5AB-1EB57843535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DC35-A730-4FB1-E9DF-C910817F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ACB0-151B-4139-DD46-C4EE638E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F6A6-20E6-E345-A064-97E9FA468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C224-7BC4-8F81-9E99-33C38D48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2A86-C522-C39E-124D-6D1B14C5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510A-9A29-481A-F02E-D46ED5B9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099-F469-6842-A5AB-1EB57843535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80E2-F50B-5514-A94F-A7A56795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36175-CE2C-5220-9158-0536955F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F6A6-20E6-E345-A064-97E9FA468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6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F719-FB65-6AA8-264A-D09C9C37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AEA05-C22E-1661-F352-6B3653EF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2E0E-7DCA-BA71-C2B0-E9E8316B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099-F469-6842-A5AB-1EB57843535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4413B-1E1F-3357-1B7E-A190B7D0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4B10-266D-B426-E747-CEE37A21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F6A6-20E6-E345-A064-97E9FA468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9C2D-89FC-4FD1-CD3D-39E2623E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950B-7765-EC45-15B9-06D8EF212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A8CCA-42AC-8950-F40F-EE4C95505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789AF-682A-A5F9-DB81-3C1A0787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099-F469-6842-A5AB-1EB57843535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923E3-1337-ADE0-8264-FE0C228B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02652-DB7E-8958-B069-87102244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F6A6-20E6-E345-A064-97E9FA468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E875-85AF-E8DB-BD7B-45E8CA1A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D8F3E-AC33-0464-68C4-7E08D24D6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55D13-57B7-0E30-8C6B-7B979705D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5DB95-6BE4-C449-D401-A26D12E1A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01FCB-CFD0-EA86-729F-7F013B88B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02189-FA18-E9C0-BA54-6EC9F14D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099-F469-6842-A5AB-1EB57843535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359BF-B25D-2306-A373-1B2AA9EA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9CD69-BA8B-C2D0-242D-5D3A6802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F6A6-20E6-E345-A064-97E9FA468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07B-F635-A0D6-D104-0C9309EB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72043-CFE4-D694-D472-83D6CBA5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099-F469-6842-A5AB-1EB57843535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68AB0-F03B-5BBB-B4FF-73BC51A2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7DEA7-D03E-4D87-A101-5EAE35F7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F6A6-20E6-E345-A064-97E9FA468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99251-4FA0-080C-DCB1-FC72B8D1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099-F469-6842-A5AB-1EB57843535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E9661-2DBD-5599-91CE-1BE0D24A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8D28C-EB95-0CFF-58C1-8E473C44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F6A6-20E6-E345-A064-97E9FA468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5C6F-F06B-124A-04E8-ED933C6F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07DE-7529-A295-D8EB-E862A01D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3A991-5B71-861B-0E27-719970D50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D0406-5104-DB8B-5674-99D68E7C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099-F469-6842-A5AB-1EB57843535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518EE-4F73-2491-CA68-DCA68CF5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25417-2319-9B0C-7841-F1D00720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F6A6-20E6-E345-A064-97E9FA468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DF27-0AA6-A9C5-AC2B-EFDBD65C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9E7FD-05A0-25BB-D3D7-993696661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52A7C-E50E-B08F-6E93-3C705F298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A6ED-2B75-4650-8B85-A4FB9439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099-F469-6842-A5AB-1EB57843535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205C-BC26-582F-F057-FF0BF3C3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434A5-AEE7-8727-23F0-F7F16ED2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F6A6-20E6-E345-A064-97E9FA468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38809-2374-AB9D-C1E8-816DF897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03E9D-7C10-75E7-DB38-E530D3B9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89960-9825-AC77-0DE9-DADD0D989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05099-F469-6842-A5AB-1EB57843535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D5CFB-95BE-438C-73E3-60FC4A6C6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DDA0-D642-7A8F-AC87-98F3B9384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EF6A6-20E6-E345-A064-97E9FA468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DE2B-F35F-454E-5BC2-B64A1F49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1381"/>
            <a:ext cx="12192000" cy="3412896"/>
          </a:xfrm>
        </p:spPr>
        <p:txBody>
          <a:bodyPr anchor="b">
            <a:normAutofit/>
          </a:bodyPr>
          <a:lstStyle/>
          <a:p>
            <a:pPr rtl="0">
              <a:spcAft>
                <a:spcPts val="500"/>
              </a:spcAft>
            </a:pPr>
            <a:r>
              <a:rPr lang="en-CA" sz="44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Industrial Releases of</a:t>
            </a:r>
            <a:br>
              <a:rPr lang="en-CA" sz="44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5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Toxic Substances</a:t>
            </a:r>
            <a:br>
              <a:rPr lang="en-CA" sz="4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96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Canada</a:t>
            </a:r>
            <a:endParaRPr lang="en-US" sz="8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65936-49EB-8B93-9CBE-4AC747DB3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13018"/>
            <a:ext cx="12192000" cy="1165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16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33 Project Pitch Presentation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Hilary Zou  |  Kevin You  |  Yifan Zhi  |  </a:t>
            </a:r>
            <a:r>
              <a:rPr lang="en-US" sz="15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Yingke</a:t>
            </a:r>
            <a:r>
              <a:rPr lang="en-US" sz="15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  |  </a:t>
            </a:r>
            <a:r>
              <a:rPr lang="en-US" sz="15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Ziheng</a:t>
            </a:r>
            <a:r>
              <a:rPr lang="en-US" sz="15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Zhong</a:t>
            </a:r>
          </a:p>
        </p:txBody>
      </p:sp>
    </p:spTree>
    <p:extLst>
      <p:ext uri="{BB962C8B-B14F-4D97-AF65-F5344CB8AC3E}">
        <p14:creationId xmlns:p14="http://schemas.microsoft.com/office/powerpoint/2010/main" val="329275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iomagnification And Persistence Of Chemical Marine Pollution | Cape May  Whale Watch &amp; Research Center">
            <a:extLst>
              <a:ext uri="{FF2B5EF4-FFF2-40B4-BE49-F238E27FC236}">
                <a16:creationId xmlns:a16="http://schemas.microsoft.com/office/drawing/2014/main" id="{5023FA79-C11F-8C43-D79F-41993FA8A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" t="2198" r="1691" b="1667"/>
          <a:stretch/>
        </p:blipFill>
        <p:spPr bwMode="auto">
          <a:xfrm>
            <a:off x="7659083" y="0"/>
            <a:ext cx="45329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72C637-C49D-ED75-E1B8-E14336C8E3F0}"/>
              </a:ext>
            </a:extLst>
          </p:cNvPr>
          <p:cNvSpPr/>
          <p:nvPr/>
        </p:nvSpPr>
        <p:spPr>
          <a:xfrm>
            <a:off x="3331233" y="-775181"/>
            <a:ext cx="8877300" cy="870108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29D19-96D4-FA5D-C954-EE851BE8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Topic and Social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BB79-6749-5117-15F7-455845BA5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Pollutants pose serious risks to human health</a:t>
            </a:r>
          </a:p>
          <a:p>
            <a:pPr lvl="1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Mercury can cause neurological damage, particularly in children.</a:t>
            </a:r>
          </a:p>
          <a:p>
            <a:pPr lvl="1"/>
            <a:endParaRPr lang="en-CA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000" b="1" dirty="0">
                <a:solidFill>
                  <a:srgbClr val="000000"/>
                </a:solidFill>
                <a:latin typeface="Arial" panose="020B0604020202020204" pitchFamily="34" charset="0"/>
              </a:rPr>
              <a:t>Negative impact on wildlife</a:t>
            </a:r>
          </a:p>
          <a:p>
            <a:pPr lvl="1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Pollutants accumulate in fish and other organisms.</a:t>
            </a:r>
          </a:p>
          <a:p>
            <a:pPr lvl="1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Ecosystems are disrupted by pollutant build-up.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en-CA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 startAt="3"/>
            </a:pPr>
            <a:r>
              <a:rPr lang="en-CA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Preventing pollutant release protects</a:t>
            </a:r>
          </a:p>
          <a:p>
            <a:pPr lvl="1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 health.</a:t>
            </a:r>
          </a:p>
          <a:p>
            <a:pPr lvl="1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Community well-being.</a:t>
            </a:r>
            <a:endParaRPr lang="en-US" sz="1600" dirty="0"/>
          </a:p>
        </p:txBody>
      </p:sp>
      <p:pic>
        <p:nvPicPr>
          <p:cNvPr id="8" name="Picture 2" descr="A close-up of water droplets&#10;&#10;Description automatically generated">
            <a:extLst>
              <a:ext uri="{FF2B5EF4-FFF2-40B4-BE49-F238E27FC236}">
                <a16:creationId xmlns:a16="http://schemas.microsoft.com/office/drawing/2014/main" id="{FA09F1B4-B92D-16A9-C83F-6DFE09CBE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463" y="5343244"/>
            <a:ext cx="1174212" cy="11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-up of a metal object&#10;&#10;Description automatically generated">
            <a:extLst>
              <a:ext uri="{FF2B5EF4-FFF2-40B4-BE49-F238E27FC236}">
                <a16:creationId xmlns:a16="http://schemas.microsoft.com/office/drawing/2014/main" id="{D21E6CD5-661C-CCDA-AA5A-66A63EEF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1408" y="5343244"/>
            <a:ext cx="1174212" cy="11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9C7BC64-B0E8-A48D-E0D3-F62FC8E3C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2"/>
          <a:stretch/>
        </p:blipFill>
        <p:spPr bwMode="auto">
          <a:xfrm>
            <a:off x="4890353" y="5343244"/>
            <a:ext cx="1549551" cy="117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22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9FD76-37EF-0E78-8C96-612A5199E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canada with red and white text&#10;&#10;Description automatically generated">
            <a:extLst>
              <a:ext uri="{FF2B5EF4-FFF2-40B4-BE49-F238E27FC236}">
                <a16:creationId xmlns:a16="http://schemas.microsoft.com/office/drawing/2014/main" id="{7A2B9C47-F85F-E132-C422-2335D80A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0"/>
            <a:ext cx="81026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8A81C9-F800-765F-D6F2-4E038B5E9088}"/>
              </a:ext>
            </a:extLst>
          </p:cNvPr>
          <p:cNvSpPr/>
          <p:nvPr/>
        </p:nvSpPr>
        <p:spPr>
          <a:xfrm>
            <a:off x="0" y="-542390"/>
            <a:ext cx="11155682" cy="870108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087B3-840A-8977-5261-EE5C8375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Topic and Social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7BBA-B63C-E7F4-3A71-CB19BC97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 goal</a:t>
            </a:r>
          </a:p>
          <a:p>
            <a:pPr lvl="1"/>
            <a:r>
              <a:rPr lang="en-CA" sz="16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CA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rovide data-driven insights for social change.</a:t>
            </a:r>
          </a:p>
          <a:p>
            <a:pPr lvl="1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high-risk areas.</a:t>
            </a:r>
          </a:p>
          <a:p>
            <a:pPr lvl="1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 pollution trends.</a:t>
            </a:r>
          </a:p>
          <a:p>
            <a:pPr lvl="1"/>
            <a:endParaRPr lang="en-CA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000" b="1" dirty="0">
                <a:solidFill>
                  <a:srgbClr val="000000"/>
                </a:solidFill>
                <a:latin typeface="Arial" panose="020B0604020202020204" pitchFamily="34" charset="0"/>
              </a:rPr>
              <a:t>Objectives </a:t>
            </a:r>
          </a:p>
          <a:p>
            <a:pPr lvl="1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Promote stronger environmental regulations.</a:t>
            </a:r>
          </a:p>
          <a:p>
            <a:pPr lvl="1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Inspire sustainable practices across Canada.</a:t>
            </a: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 startAt="3"/>
            </a:pPr>
            <a:r>
              <a:rPr lang="en-CA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Aim</a:t>
            </a:r>
          </a:p>
          <a:p>
            <a:pPr lvl="1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Benefit all Canadians through improved public 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 and environmental quality.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6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47D7A-1516-34E2-D8AC-1446C76B8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อาจารย์ในหน้ากากป้องกันหลัง Lectern  ทํารายงานและชี้ไปที่โปสเตอร์ที่มีแผนภาพการเติบโตของตัวช ภาพประกอบสต็อก -  ดาวน์โหลดรูปภาพตอนนี้ - iStock">
            <a:extLst>
              <a:ext uri="{FF2B5EF4-FFF2-40B4-BE49-F238E27FC236}">
                <a16:creationId xmlns:a16="http://schemas.microsoft.com/office/drawing/2014/main" id="{D6E546F3-FA46-CF55-9BBD-8DB63EE44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4"/>
          <a:stretch/>
        </p:blipFill>
        <p:spPr bwMode="auto">
          <a:xfrm>
            <a:off x="8111267" y="-1"/>
            <a:ext cx="4751294" cy="687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text with red and white text&#10;&#10;Description automatically generated">
            <a:extLst>
              <a:ext uri="{FF2B5EF4-FFF2-40B4-BE49-F238E27FC236}">
                <a16:creationId xmlns:a16="http://schemas.microsoft.com/office/drawing/2014/main" id="{197724E2-84A7-D6F5-3BA2-DF6D8F3E2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720" y="4288971"/>
            <a:ext cx="1532026" cy="10724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EB8E9B-CF04-FC3C-E2A8-FA71E68CFA87}"/>
              </a:ext>
            </a:extLst>
          </p:cNvPr>
          <p:cNvSpPr/>
          <p:nvPr/>
        </p:nvSpPr>
        <p:spPr>
          <a:xfrm>
            <a:off x="0" y="-913917"/>
            <a:ext cx="11576958" cy="870108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7289A-11AC-5C55-AA76-233A540C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Intended Audience &amp; 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FF3-56E1-F910-A3EE-DD18FEAA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Target audience</a:t>
            </a:r>
          </a:p>
          <a:p>
            <a:pPr lvl="1"/>
            <a:r>
              <a:rPr lang="en-CA" sz="16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olicymakers and environmental scientists in government</a:t>
            </a:r>
          </a:p>
          <a:p>
            <a:pPr lvl="1"/>
            <a:endParaRPr lang="en-CA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Purpose </a:t>
            </a:r>
          </a:p>
          <a:p>
            <a:pPr lvl="1"/>
            <a:r>
              <a:rPr lang="en-CA" sz="16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rovide visualizations to make informed pollution control decisions</a:t>
            </a: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-457200">
              <a:spcBef>
                <a:spcPts val="1000"/>
              </a:spcBef>
              <a:buFont typeface="+mj-lt"/>
              <a:buAutoNum type="arabicPeriod" startAt="3"/>
            </a:pPr>
            <a:r>
              <a:rPr lang="en-CA" sz="2000" b="1" dirty="0">
                <a:solidFill>
                  <a:srgbClr val="000000"/>
                </a:solidFill>
                <a:latin typeface="Arial" panose="020B0604020202020204" pitchFamily="34" charset="0"/>
              </a:rPr>
              <a:t>Key questions addressed</a:t>
            </a:r>
          </a:p>
          <a:p>
            <a:pPr lvl="1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regions in Canada have the highest levels of toxic water contamination?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has industrial pollution changed over time, especially in response to regulations?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Which sectors are the largest contributors to water pollution?</a:t>
            </a:r>
          </a:p>
        </p:txBody>
      </p:sp>
    </p:spTree>
    <p:extLst>
      <p:ext uri="{BB962C8B-B14F-4D97-AF65-F5344CB8AC3E}">
        <p14:creationId xmlns:p14="http://schemas.microsoft.com/office/powerpoint/2010/main" val="96861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1A0BD-9D1C-2A84-6F74-1F828806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DD64E3BA-97CC-3850-20E7-C3643357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01" b="6618"/>
          <a:stretch/>
        </p:blipFill>
        <p:spPr>
          <a:xfrm>
            <a:off x="4743335" y="5501812"/>
            <a:ext cx="1492623" cy="1231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5170B-C68E-3274-1DFC-CF666E32F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58" y="5891913"/>
            <a:ext cx="3854449" cy="60096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E7F8115-48B8-3E4B-AF66-B315DF6F8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3" t="30441" r="12471" b="27185"/>
          <a:stretch/>
        </p:blipFill>
        <p:spPr bwMode="auto">
          <a:xfrm>
            <a:off x="-3477" y="5420129"/>
            <a:ext cx="4746812" cy="14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 Data - Toronto (@Open_TO) / X">
            <a:extLst>
              <a:ext uri="{FF2B5EF4-FFF2-40B4-BE49-F238E27FC236}">
                <a16:creationId xmlns:a16="http://schemas.microsoft.com/office/drawing/2014/main" id="{710B71E6-728B-2F33-B7B1-FA7DA4B20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0" t="17610" b="20132"/>
          <a:stretch/>
        </p:blipFill>
        <p:spPr bwMode="auto">
          <a:xfrm>
            <a:off x="10141092" y="5420129"/>
            <a:ext cx="2050907" cy="13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D7143D-E550-04CF-7406-B362C96A6081}"/>
              </a:ext>
            </a:extLst>
          </p:cNvPr>
          <p:cNvSpPr/>
          <p:nvPr/>
        </p:nvSpPr>
        <p:spPr>
          <a:xfrm rot="5400000">
            <a:off x="2667001" y="-3342263"/>
            <a:ext cx="6857999" cy="1348740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CAE73-4CA6-7D60-E205-46189BCB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7A4F-93D0-D7A6-359E-1D6D1E2B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datasets</a:t>
            </a:r>
          </a:p>
          <a:p>
            <a:pPr lvl="1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National Pollutant Release Inventory (NPRI)</a:t>
            </a:r>
          </a:p>
          <a:p>
            <a:pPr lvl="1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Canadian Environmental Sustainability Indicators (CESI)</a:t>
            </a:r>
          </a:p>
          <a:p>
            <a:pPr lvl="2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Track pollutant releases across industries and geographic regions.</a:t>
            </a:r>
          </a:p>
          <a:p>
            <a:pPr lvl="1"/>
            <a:endParaRPr lang="en-CA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000" b="1" dirty="0">
                <a:solidFill>
                  <a:srgbClr val="000000"/>
                </a:solidFill>
                <a:latin typeface="Arial" panose="020B0604020202020204" pitchFamily="34" charset="0"/>
              </a:rPr>
              <a:t>Urban insights dataset </a:t>
            </a:r>
          </a:p>
          <a:p>
            <a:pPr lvl="1"/>
            <a:r>
              <a:rPr lang="en-CA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ChemTrac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from Toronto Open Data</a:t>
            </a:r>
            <a:r>
              <a:rPr lang="en-CA" sz="1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4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F23DC-C890-B1B5-46B9-8C95DB764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op 10 Most Polluting Industries in the World (2024)">
            <a:extLst>
              <a:ext uri="{FF2B5EF4-FFF2-40B4-BE49-F238E27FC236}">
                <a16:creationId xmlns:a16="http://schemas.microsoft.com/office/drawing/2014/main" id="{F1983FEE-6269-8E7F-15F5-717FEFBC3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" r="1238" b="1266"/>
          <a:stretch/>
        </p:blipFill>
        <p:spPr bwMode="auto">
          <a:xfrm>
            <a:off x="5229885" y="-96913"/>
            <a:ext cx="7139261" cy="705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5AF990-285A-0343-6E83-05B03981DD3E}"/>
              </a:ext>
            </a:extLst>
          </p:cNvPr>
          <p:cNvSpPr/>
          <p:nvPr/>
        </p:nvSpPr>
        <p:spPr>
          <a:xfrm>
            <a:off x="-1" y="-921545"/>
            <a:ext cx="13193487" cy="870108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4C905-67B8-E81C-458A-ACD6129E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824A-91E3-0694-F266-F7B08E42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CA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Additional data source</a:t>
            </a:r>
          </a:p>
          <a:p>
            <a:pPr lvl="1"/>
            <a:r>
              <a:rPr lang="en-US" sz="1600" dirty="0"/>
              <a:t>Bio-monitoring data.</a:t>
            </a:r>
          </a:p>
          <a:p>
            <a:pPr lvl="1"/>
            <a:r>
              <a:rPr lang="en-US" sz="1600" dirty="0"/>
              <a:t>Assesses human exposure to pollutants.</a:t>
            </a:r>
          </a:p>
          <a:p>
            <a:pPr lvl="1"/>
            <a:r>
              <a:rPr lang="en-US" sz="1600" dirty="0"/>
              <a:t>Links emissions to health risks in affected communities.</a:t>
            </a:r>
          </a:p>
          <a:p>
            <a:pPr lvl="1"/>
            <a:endParaRPr lang="en-US" sz="1600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 startAt="2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Multi-dimensional data approach:</a:t>
            </a:r>
          </a:p>
          <a:p>
            <a:pPr lvl="1"/>
            <a:r>
              <a:rPr lang="en-US" sz="1600" dirty="0"/>
              <a:t>Provides a comprehensive view of industrial pollution across Canada.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004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A2AB2-C641-FE11-8CE6-95FC7B15D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AAD8-E1E8-7ADB-4413-3EAD31955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16828"/>
            <a:ext cx="12192000" cy="3313355"/>
          </a:xfrm>
        </p:spPr>
        <p:txBody>
          <a:bodyPr anchor="ctr">
            <a:normAutofit/>
          </a:bodyPr>
          <a:lstStyle/>
          <a:p>
            <a:pPr rtl="0">
              <a:lnSpc>
                <a:spcPct val="150000"/>
              </a:lnSpc>
              <a:spcAft>
                <a:spcPts val="500"/>
              </a:spcAft>
            </a:pPr>
            <a:r>
              <a:rPr lang="en-CA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for your attention</a:t>
            </a:r>
            <a:br>
              <a:rPr lang="en-CA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look forward to your feedback!</a:t>
            </a:r>
            <a:endParaRPr lang="en-US" sz="49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1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275</Words>
  <Application>Microsoft Macintosh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Industrial Releases of Toxic Substances in Canada</vt:lpstr>
      <vt:lpstr>Topic and Social Good</vt:lpstr>
      <vt:lpstr>Topic and Social Good</vt:lpstr>
      <vt:lpstr>Intended Audience &amp; Key Questions</vt:lpstr>
      <vt:lpstr>Data Sources</vt:lpstr>
      <vt:lpstr>Data Sources</vt:lpstr>
      <vt:lpstr>Thank you for your attention We look forward to your feedback!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5362</dc:creator>
  <cp:lastModifiedBy>5362</cp:lastModifiedBy>
  <cp:revision>51</cp:revision>
  <dcterms:created xsi:type="dcterms:W3CDTF">2024-11-02T21:50:53Z</dcterms:created>
  <dcterms:modified xsi:type="dcterms:W3CDTF">2024-11-03T17:55:43Z</dcterms:modified>
</cp:coreProperties>
</file>