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3"/>
    <p:restoredTop sz="94633"/>
  </p:normalViewPr>
  <p:slideViewPr>
    <p:cSldViewPr snapToGrid="0">
      <p:cViewPr>
        <p:scale>
          <a:sx n="134" d="100"/>
          <a:sy n="134" d="100"/>
        </p:scale>
        <p:origin x="104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D09A2-7868-8343-B13D-935F9B1B55F9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3762B-36BF-5243-8DC6-60FC0B09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3762B-36BF-5243-8DC6-60FC0B0955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6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6627-9E24-C9A8-F76B-E7A816BD9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12C64-0527-4891-81DD-C66E51AC0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B1AC-45DE-49D5-86DF-1807AD6A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5B-B18B-1577-6B7C-CC4EBF4F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02F3-05F5-0F9D-1E1E-A2639E42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8CD6-DB7F-28AB-B64D-E1F281D7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B7EBF-7F7F-8B12-3816-577ADEC61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9D22-6503-CC7E-ECB8-DF16983F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3155-5045-9A3C-A18A-48564621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170B-0F03-331F-CCBC-78745478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0C429-AD99-DEF2-86BE-961DD3269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56438-12AA-5236-90EF-806B9A09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C790-AB61-4F19-1895-FB10B954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F526-6740-F892-1FD7-AA438CC4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98E9-4D29-67F6-8126-662FD812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B944-0FE2-A064-8473-9B691E6E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DC22-03F2-5487-A354-D8C93369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59EB-3D02-392A-EA2A-B1A2BF95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E67A-7D12-DF30-4665-EBA11D10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DDB8-DBB5-6524-8B8E-40FA66D4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3DF6-3F2A-1BAE-B4FB-E644CDCF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BE94D-D134-7F44-1FA2-C876A7AE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371A-80A6-7D87-037E-354EBE8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5300-04F2-DCAF-7BF6-87D0019D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D6E8-E2CA-8CD4-F389-41BF416B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1C2A-D750-C7D0-3890-1F214303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DAEF-9A4B-7557-5B36-F133EFE63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ACBB-9D5E-84C3-4A9D-D9681241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6296-7329-3269-1832-11EECEAB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7A12-38F1-081C-A2A7-2BA5400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7D8EC-D883-E5A0-7E5A-377B29BA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87E0-4619-73C0-93AC-C8C9CB02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69C72-B50C-45AA-3823-6D65FE8F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22BD-7D35-0D6D-1F2A-6074193F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13D81-D9E5-298B-053D-5EC62D41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384C-B34B-84A8-E98E-92F8B718E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5B23B-90F0-31D6-1D0F-C1D38A68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8D311-EE96-7AB3-6FD4-34CFCDAE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2B4EF-08D9-18D5-4E30-2E9D59C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2EE0-1214-1060-AF55-BD9C6F4A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862BF-7B18-9410-857C-BDF76042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1464B-E668-EB45-2AC7-10BFB8A0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70926-F04E-8B2C-47DA-131F48AA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EA227-083F-8070-8461-44E7FE5E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2DC8E-CC63-5284-F1A9-BF8A32B9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05ED-AC9E-82D9-B6EE-3FFA46A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843-24CC-292C-098C-14A3C122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563E-094E-DC1C-BB18-3A288FB4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61D2B-A0D1-0DD6-E5F2-E6D44952C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58D90-1DC1-657B-1C6E-7A54D735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B7FB4-1A65-0E77-55BC-4671C0E8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65F19-5C8A-6DDF-0014-B25BB1DA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8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29EE-E52A-2611-5FC8-AA31A68C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368A-A5C9-F721-EED4-7658DE40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936A0-D67B-7F7D-3D87-FC1B855E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FA3D-5804-A84A-A57B-094D372E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1A55-0618-F1A2-8714-44CD3C7B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84A9C-DE15-3F74-EFD1-0C9CB208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E97CC-91B9-0A2C-1743-B4EEDD3B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D92FE-FF91-DEAE-04F3-488C1ED5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ADAD-8834-61C9-2DE9-7539E042D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B4710-554A-7F41-9832-D51F37E7AC7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DF48-1581-A34A-47F7-5C521EDDF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C8AF-6DE2-A642-82D4-41A010B94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2E279-2129-5E48-8B07-6FCE139D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1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68768-5384-D47E-E65B-BEACFF33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18" r="12023"/>
          <a:stretch/>
        </p:blipFill>
        <p:spPr>
          <a:xfrm>
            <a:off x="4839854" y="112353"/>
            <a:ext cx="2512291" cy="66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waves on a grey background&#10;&#10;Description automatically generated">
            <a:extLst>
              <a:ext uri="{FF2B5EF4-FFF2-40B4-BE49-F238E27FC236}">
                <a16:creationId xmlns:a16="http://schemas.microsoft.com/office/drawing/2014/main" id="{CCBF82C3-68A5-CDA1-D7B4-F49B169E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79" y="34437"/>
            <a:ext cx="5069841" cy="6858000"/>
          </a:xfrm>
          <a:prstGeom prst="rect">
            <a:avLst/>
          </a:prstGeom>
        </p:spPr>
      </p:pic>
      <p:pic>
        <p:nvPicPr>
          <p:cNvPr id="9" name="Picture 8" descr="A silhouette of a person&#10;&#10;Description automatically generated">
            <a:extLst>
              <a:ext uri="{FF2B5EF4-FFF2-40B4-BE49-F238E27FC236}">
                <a16:creationId xmlns:a16="http://schemas.microsoft.com/office/drawing/2014/main" id="{8D2F4351-EEF2-F054-1D21-F0E34BAAF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913" y="-91587"/>
            <a:ext cx="12315825" cy="70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ith different colored legs&#10;&#10;Description automatically generated with medium confidence">
            <a:extLst>
              <a:ext uri="{FF2B5EF4-FFF2-40B4-BE49-F238E27FC236}">
                <a16:creationId xmlns:a16="http://schemas.microsoft.com/office/drawing/2014/main" id="{97184C45-8A9D-9C3E-D1EB-6E1D8721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96254" cy="6858000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7B9E14-2153-53C0-9EEF-FF4815D9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7027">
            <a:off x="1924476" y="1038815"/>
            <a:ext cx="200211" cy="200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6C2D4-4390-E444-FA29-2A3AB33B0DBD}"/>
              </a:ext>
            </a:extLst>
          </p:cNvPr>
          <p:cNvSpPr txBox="1"/>
          <p:nvPr/>
        </p:nvSpPr>
        <p:spPr>
          <a:xfrm>
            <a:off x="2896870" y="913259"/>
            <a:ext cx="3199130" cy="23278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/>
              <a:t>Mercury</a:t>
            </a:r>
          </a:p>
          <a:p>
            <a:pPr>
              <a:lnSpc>
                <a:spcPct val="150000"/>
              </a:lnSpc>
            </a:pPr>
            <a:r>
              <a:rPr lang="en-CA" sz="1200" b="1" dirty="0"/>
              <a:t>Source: </a:t>
            </a:r>
            <a:r>
              <a:rPr lang="en-CA" sz="1200" dirty="0"/>
              <a:t>factory #1, factory #2, etc.</a:t>
            </a:r>
          </a:p>
          <a:p>
            <a:pPr>
              <a:lnSpc>
                <a:spcPct val="150000"/>
              </a:lnSpc>
            </a:pPr>
            <a:r>
              <a:rPr lang="en-CA" sz="1200" b="1" dirty="0"/>
              <a:t>Pathway: </a:t>
            </a:r>
            <a:r>
              <a:rPr lang="en-CA" sz="1200" dirty="0"/>
              <a:t>Primarily absorbed through inhalation of airborne mercury and ingestion of contaminated food (e.g., fish).</a:t>
            </a:r>
          </a:p>
          <a:p>
            <a:pPr>
              <a:lnSpc>
                <a:spcPct val="150000"/>
              </a:lnSpc>
            </a:pPr>
            <a:r>
              <a:rPr lang="en-CA" sz="1200" b="1" dirty="0"/>
              <a:t>Health Impacts: </a:t>
            </a:r>
            <a:r>
              <a:rPr lang="en-CA" sz="1200" dirty="0"/>
              <a:t>Mercury exposure is linked to neurological issues, kidney damage, and developmental delays in children.</a:t>
            </a:r>
          </a:p>
        </p:txBody>
      </p:sp>
    </p:spTree>
    <p:extLst>
      <p:ext uri="{BB962C8B-B14F-4D97-AF65-F5344CB8AC3E}">
        <p14:creationId xmlns:p14="http://schemas.microsoft.com/office/powerpoint/2010/main" val="280449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55</Words>
  <Application>Microsoft Macintosh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5362</dc:creator>
  <cp:lastModifiedBy>5362</cp:lastModifiedBy>
  <cp:revision>7</cp:revision>
  <dcterms:created xsi:type="dcterms:W3CDTF">2024-11-17T18:01:28Z</dcterms:created>
  <dcterms:modified xsi:type="dcterms:W3CDTF">2024-11-17T19:46:24Z</dcterms:modified>
</cp:coreProperties>
</file>