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8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76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81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02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7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1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36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4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2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D4AD-3869-45CD-A5D5-453B0A9E8B1B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800B-948E-4308-B107-6818B0BA0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1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4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1389" y="-2180664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8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Klud</dc:creator>
  <cp:lastModifiedBy>Klud</cp:lastModifiedBy>
  <cp:revision>2</cp:revision>
  <dcterms:created xsi:type="dcterms:W3CDTF">2017-02-15T01:16:06Z</dcterms:created>
  <dcterms:modified xsi:type="dcterms:W3CDTF">2017-02-15T01:27:08Z</dcterms:modified>
</cp:coreProperties>
</file>