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1ECEB-A167-468B-B15D-FC0A5C04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55AFC5-E3C1-4846-8898-C4DE559EF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BE1617-F33A-492F-B006-22CA14F0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3892-4F46-462D-9B30-2BD4E89D962C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DC0AAD-0CFF-4A9B-B20F-8EB242F2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4DFAA8-C96E-428F-9298-2653912F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6F3-7058-499F-A211-DE2999639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F043B-535E-4FE3-B5F3-F46F6FD6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5E7762-F0A9-462E-AB24-2C7DAB251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8335A-2934-430A-A81F-E98B85B9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3892-4F46-462D-9B30-2BD4E89D962C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249FB1-9D1A-4920-A66E-62149ED8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D9553-D2B4-4626-9A19-F11C7CA7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6F3-7058-499F-A211-DE2999639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52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5D13DB-0C48-40A4-9BBE-460C1AC66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F7AF16-EB8E-41D4-9FD5-5830EB3AC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631AB5-E64D-4D3D-81F7-6ABF918D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3892-4F46-462D-9B30-2BD4E89D962C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A2C959-8DC4-4A5A-B192-8BC98901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A10CA-E772-4142-9838-CED7134D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6F3-7058-499F-A211-DE2999639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37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91D19-840F-4077-ABC0-C19EDAC0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0F745-7226-41B7-8BF9-E396059A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5D480-17D5-4472-9EA1-33361950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3892-4F46-462D-9B30-2BD4E89D962C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B42EE1-CEED-4ED1-9202-A740F4B8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67ECD2-2785-47F4-9C8D-C2B439F9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6F3-7058-499F-A211-DE2999639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79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710DD-5682-4E4F-9F6E-F6C4393A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CA8181-FC4A-4E1E-B283-B0AF74E7C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B8B36F-160F-4730-A456-136693AA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3892-4F46-462D-9B30-2BD4E89D962C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8F396E-40FF-4A9E-A35A-FD0E353F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963F-66A3-4AE5-948A-3C695411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6F3-7058-499F-A211-DE2999639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67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202EC-555A-49B2-A4F4-273FB468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CE268-07AC-4ACE-8F0B-8D492AE17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AFA1A6-2CA2-4428-AA2C-8EE359D6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9B10BC-018E-4AA3-8F0A-9D11BBB5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3892-4F46-462D-9B30-2BD4E89D962C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D2597F-B817-492F-B305-7F2CBFFD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2F373C-E8D3-4FBE-B88C-0FA0F74D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6F3-7058-499F-A211-DE2999639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0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D2910-DB34-4AFE-B8A6-75461D87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C9162C-225E-4619-B6BE-3170C9A3C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C4E31D-A639-4B4E-8628-2D72FE77B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AEEDBF-A626-405D-9949-A57D5D7EF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C987E4-A88E-4E1B-8C88-B5A18068A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4BC572-79D7-4F3A-A286-2E9BC2EE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3892-4F46-462D-9B30-2BD4E89D962C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48BEA3-8CF8-4513-A083-00CB02B1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53A45C-4348-4434-B180-2B79A13E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6F3-7058-499F-A211-DE2999639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31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C1B56-A8D2-4D70-BAB9-218EA53B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C45945-99A9-44DA-9927-8CBE69E6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3892-4F46-462D-9B30-2BD4E89D962C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681D7D-1B89-43A7-88B6-9D231381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759B42-2C9E-47A3-998D-87379DDD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6F3-7058-499F-A211-DE2999639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1F9273-FB14-4B03-A6CE-B75CF6A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3892-4F46-462D-9B30-2BD4E89D962C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F20752-6422-4098-BBF9-A1D9E5C3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904A86-5E66-4C69-9CA3-99E7AA11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6F3-7058-499F-A211-DE2999639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49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4E8E3-0CA4-4A05-AA1E-8286510A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0E00F5-24C0-4CD6-8B70-D5041B41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AEB0A1-ED28-4081-8D26-2DCBBB34B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5EDE23-53DE-4C9C-82CB-4A5404AD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3892-4F46-462D-9B30-2BD4E89D962C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A62D74-8F9C-4802-994B-19A96A12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5BFCBD-32A6-43A7-AE2E-A5FF8506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6F3-7058-499F-A211-DE2999639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0591C-0130-496A-8690-3BE38969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1CC1B2-D581-4044-9372-C7C66029D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CCE640-C6CC-4028-B9ED-96F66F0C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FE43CD-4AFE-4D96-A4BC-D87A0289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3892-4F46-462D-9B30-2BD4E89D962C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DCBC6E-3506-4757-B7F7-311D4F07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4BCDCA-907F-493E-94BA-CFD7FC7D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6F3-7058-499F-A211-DE2999639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3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9D487-56E8-4AC7-8128-BDD18A46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27D594-39C1-4E41-BBBA-983ED68B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A929F-9B23-4DFF-B970-0C278543B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E3892-4F46-462D-9B30-2BD4E89D962C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B5C9DD-D3B2-4141-AED5-644FFD8EE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0B36-293C-4850-8CF5-0D4043A09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56F3-7058-499F-A211-DE2999639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66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180AD-1FF4-43D9-A5E1-F12E7A510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68" y="2929834"/>
            <a:ext cx="5993079" cy="1455531"/>
          </a:xfrm>
        </p:spPr>
        <p:txBody>
          <a:bodyPr>
            <a:normAutofit/>
          </a:bodyPr>
          <a:lstStyle/>
          <a:p>
            <a:pPr algn="l"/>
            <a:r>
              <a:rPr lang="en-US" sz="8800" b="1" dirty="0" err="1">
                <a:solidFill>
                  <a:schemeClr val="bg1"/>
                </a:solidFill>
                <a:latin typeface="Nunito" pitchFamily="2" charset="-52"/>
              </a:rPr>
              <a:t>Interscore</a:t>
            </a:r>
            <a:endParaRPr lang="ru-RU" sz="8800" b="1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255142-3188-48B7-AF15-ADAA15B5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68" y="4527025"/>
            <a:ext cx="6396842" cy="157560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  <a:latin typeface="Nunito" pitchFamily="2" charset="-52"/>
              </a:rPr>
              <a:t>Веб-приложение, реализующее систему оценивания собеседований. Позволяет рекрутерам автоматизировать процедуру проведения и оценивания интервью.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38F086F-3CA3-4F24-AF7E-9E5D62E38CDE}"/>
              </a:ext>
            </a:extLst>
          </p:cNvPr>
          <p:cNvSpPr/>
          <p:nvPr/>
        </p:nvSpPr>
        <p:spPr>
          <a:xfrm>
            <a:off x="8022541" y="4074896"/>
            <a:ext cx="377225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  <a:latin typeface="Nunito" pitchFamily="2" charset="-52"/>
              </a:rPr>
              <a:t>Разработчик</a:t>
            </a:r>
            <a:r>
              <a:rPr lang="en-US" sz="2400" dirty="0">
                <a:solidFill>
                  <a:schemeClr val="bg1"/>
                </a:solidFill>
                <a:latin typeface="Nunito" pitchFamily="2" charset="-52"/>
              </a:rPr>
              <a:t>: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  <a:latin typeface="Nunito" pitchFamily="2" charset="-52"/>
              </a:rPr>
              <a:t>Клюев Яков Андреевич</a:t>
            </a:r>
          </a:p>
          <a:p>
            <a:pPr algn="r"/>
            <a:endParaRPr lang="ru-RU" sz="2400" dirty="0">
              <a:solidFill>
                <a:schemeClr val="bg1"/>
              </a:solidFill>
              <a:latin typeface="Nunito" pitchFamily="2" charset="-52"/>
            </a:endParaRPr>
          </a:p>
          <a:p>
            <a:pPr algn="r"/>
            <a:r>
              <a:rPr lang="ru-RU" sz="2400" dirty="0">
                <a:solidFill>
                  <a:schemeClr val="bg1"/>
                </a:solidFill>
                <a:latin typeface="Nunito" pitchFamily="2" charset="-52"/>
              </a:rPr>
              <a:t>Куратор</a:t>
            </a:r>
            <a:r>
              <a:rPr lang="en-US" sz="2400" dirty="0">
                <a:solidFill>
                  <a:schemeClr val="bg1"/>
                </a:solidFill>
                <a:latin typeface="Nunito" pitchFamily="2" charset="-52"/>
              </a:rPr>
              <a:t>: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  <a:latin typeface="Nunito" pitchFamily="2" charset="-52"/>
              </a:rPr>
              <a:t>Хорев</a:t>
            </a:r>
            <a:r>
              <a:rPr lang="ru-RU" sz="2400" dirty="0">
                <a:solidFill>
                  <a:schemeClr val="bg1"/>
                </a:solidFill>
                <a:latin typeface="Nunito" pitchFamily="2" charset="-52"/>
              </a:rPr>
              <a:t> Михаил 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173109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04D04-C205-4685-86F7-0D454873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Nunito" pitchFamily="2" charset="-52"/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11A3E-AC96-48F6-8E12-DE6B94C1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Nunito" pitchFamily="2" charset="-52"/>
              </a:rPr>
              <a:t>Постановка задачи</a:t>
            </a:r>
          </a:p>
          <a:p>
            <a:r>
              <a:rPr lang="ru-RU" dirty="0">
                <a:solidFill>
                  <a:schemeClr val="bg1"/>
                </a:solidFill>
                <a:latin typeface="Nunito" pitchFamily="2" charset="-52"/>
              </a:rPr>
              <a:t>Определение подзадач</a:t>
            </a:r>
          </a:p>
          <a:p>
            <a:r>
              <a:rPr lang="ru-RU" dirty="0">
                <a:solidFill>
                  <a:schemeClr val="bg1"/>
                </a:solidFill>
                <a:latin typeface="Nunito" pitchFamily="2" charset="-52"/>
              </a:rPr>
              <a:t>Используемые технологии</a:t>
            </a:r>
          </a:p>
          <a:p>
            <a:r>
              <a:rPr lang="ru-RU" dirty="0">
                <a:solidFill>
                  <a:schemeClr val="bg1"/>
                </a:solidFill>
                <a:latin typeface="Nunito" pitchFamily="2" charset="-52"/>
              </a:rPr>
              <a:t>Схема базы данных</a:t>
            </a:r>
          </a:p>
          <a:p>
            <a:r>
              <a:rPr lang="ru-RU" dirty="0">
                <a:solidFill>
                  <a:schemeClr val="bg1"/>
                </a:solidFill>
                <a:latin typeface="Nunito" pitchFamily="2" charset="-52"/>
              </a:rPr>
              <a:t>Структура программного кода. Паттерны.</a:t>
            </a:r>
          </a:p>
        </p:txBody>
      </p:sp>
    </p:spTree>
    <p:extLst>
      <p:ext uri="{BB962C8B-B14F-4D97-AF65-F5344CB8AC3E}">
        <p14:creationId xmlns:p14="http://schemas.microsoft.com/office/powerpoint/2010/main" val="221427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3F2DB-EC2F-4573-8179-C4E0ADD5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Nunito" pitchFamily="2" charset="-52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2046E2-12C8-486C-8783-B7429C8F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</a:rPr>
              <a:t>Подбор персонала в компанию любой отрасли является очень длительным и </a:t>
            </a:r>
            <a:r>
              <a:rPr lang="ru-RU" sz="3200" dirty="0" err="1">
                <a:solidFill>
                  <a:schemeClr val="bg1"/>
                </a:solidFill>
              </a:rPr>
              <a:t>трудозатратным</a:t>
            </a:r>
            <a:r>
              <a:rPr lang="ru-RU" sz="3200" dirty="0">
                <a:solidFill>
                  <a:schemeClr val="bg1"/>
                </a:solidFill>
              </a:rPr>
              <a:t> процессом. Исходя и этого, решено разработать инструмент, позволяющий рекрутерам и специалистам </a:t>
            </a:r>
            <a:r>
              <a:rPr lang="en-US" sz="3200" dirty="0">
                <a:solidFill>
                  <a:schemeClr val="bg1"/>
                </a:solidFill>
              </a:rPr>
              <a:t>HR-</a:t>
            </a:r>
            <a:r>
              <a:rPr lang="ru-RU" sz="3200" dirty="0">
                <a:solidFill>
                  <a:schemeClr val="bg1"/>
                </a:solidFill>
              </a:rPr>
              <a:t>отделов эффективно проводить и оценивать интервью.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</a:rPr>
              <a:t>В качестве предмета разработки выбран формат веб-приложения.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39742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7E06D-F643-42E8-A8EA-470BB9F3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Nunito" pitchFamily="2" charset="-52"/>
              </a:rPr>
              <a:t>Определение подзадач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64482C-5367-4CCA-A06C-9AC7541A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Веб-приложение должно быть разделено на серверную и клиентскую часть.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Серверная часть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должна реализовывать 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MVC </a:t>
            </a:r>
            <a:r>
              <a:rPr lang="ru-RU" sz="2000" dirty="0">
                <a:solidFill>
                  <a:schemeClr val="bg1"/>
                </a:solidFill>
              </a:rPr>
              <a:t>архитектуру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REST API</a:t>
            </a:r>
          </a:p>
          <a:p>
            <a:r>
              <a:rPr lang="ru-RU" sz="2000" dirty="0">
                <a:solidFill>
                  <a:schemeClr val="bg1"/>
                </a:solidFill>
              </a:rPr>
              <a:t>Работу с базой данных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Клиентская часть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r>
              <a:rPr lang="ru-RU" sz="2000" dirty="0">
                <a:solidFill>
                  <a:schemeClr val="bg1"/>
                </a:solidFill>
              </a:rPr>
              <a:t>Отображение пользовательского интерфейса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Динамическое обновление контента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33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7A6B8-398D-4C64-9EA4-18621D73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Nunito" pitchFamily="2" charset="-52"/>
              </a:rPr>
              <a:t>Используемые 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27A258-5D18-41AD-BB5E-CB88987C7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2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Java/Spring 2.4.3 (Web, Security, Mail)</a:t>
            </a:r>
          </a:p>
          <a:p>
            <a:r>
              <a:rPr lang="en-US" sz="3200" dirty="0">
                <a:solidFill>
                  <a:schemeClr val="bg1"/>
                </a:solidFill>
              </a:rPr>
              <a:t>Angular (TypeScript, HTML, CSS)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Postgresql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Maven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8BD1F0-4BE8-4C0C-AD71-FDC51C4BD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10" y="4980033"/>
            <a:ext cx="1600200" cy="1600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715D8C-C9EF-40B1-9298-CC527B48B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18" y="4991277"/>
            <a:ext cx="1551082" cy="16002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CE319D-C12E-40E8-8A23-41B8BEC0E5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1" t="9100" r="13156" b="9217"/>
          <a:stretch/>
        </p:blipFill>
        <p:spPr>
          <a:xfrm>
            <a:off x="4987926" y="4904272"/>
            <a:ext cx="1551082" cy="16872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C8A6BF5-4A9E-4944-BC9E-37E74444F7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26"/>
          <a:stretch/>
        </p:blipFill>
        <p:spPr>
          <a:xfrm>
            <a:off x="1841500" y="4955477"/>
            <a:ext cx="1257300" cy="1636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C17EFDE-756F-4BDA-9672-E43977C4BE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" t="5218" r="5895" b="3361"/>
          <a:stretch/>
        </p:blipFill>
        <p:spPr>
          <a:xfrm>
            <a:off x="3213100" y="5057773"/>
            <a:ext cx="1584517" cy="157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3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15022-473B-410C-A162-8014C9A9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Nunito" pitchFamily="2" charset="-52"/>
              </a:rPr>
              <a:t>Схема базы данных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71F762-97DA-457F-ABC5-2C53E8C5B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93" y="1029556"/>
            <a:ext cx="9262414" cy="57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8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38993-8C75-49C7-8D93-13F51435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Nunito" pitchFamily="2" charset="-52"/>
              </a:rPr>
              <a:t>Структура программного кода. Паттерны.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6464FC-2537-49A0-999F-8FBFFC28B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5" b="1853"/>
          <a:stretch/>
        </p:blipFill>
        <p:spPr>
          <a:xfrm>
            <a:off x="1473200" y="1930400"/>
            <a:ext cx="3906986" cy="38862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C3C82C7-193C-4D5B-B8AF-055C32D1EBDC}"/>
              </a:ext>
            </a:extLst>
          </p:cNvPr>
          <p:cNvSpPr/>
          <p:nvPr/>
        </p:nvSpPr>
        <p:spPr>
          <a:xfrm>
            <a:off x="1147864" y="5868957"/>
            <a:ext cx="4557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Nunito" pitchFamily="2" charset="-52"/>
              </a:rPr>
              <a:t>Структура серверной части проекта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0CB608-3570-445A-9FBC-8502371F8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633" y="1926492"/>
            <a:ext cx="3292770" cy="394246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26B0C72-9311-4976-B4A0-4F01FE45788A}"/>
              </a:ext>
            </a:extLst>
          </p:cNvPr>
          <p:cNvSpPr/>
          <p:nvPr/>
        </p:nvSpPr>
        <p:spPr>
          <a:xfrm>
            <a:off x="6391900" y="5872865"/>
            <a:ext cx="4652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Nunito" pitchFamily="2" charset="-52"/>
              </a:rPr>
              <a:t>Структура клиентской части проекта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9301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83B78F-9D69-4A85-A05D-929FF5A77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94" y="1690688"/>
            <a:ext cx="3681412" cy="368141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03469BE-3A91-44F1-B3F2-F176910C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Nunito" pitchFamily="2" charset="-52"/>
              </a:rPr>
              <a:t>Связь с разработчиком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CB7528C-277A-4E01-AE32-6601DE8ABF25}"/>
              </a:ext>
            </a:extLst>
          </p:cNvPr>
          <p:cNvSpPr/>
          <p:nvPr/>
        </p:nvSpPr>
        <p:spPr>
          <a:xfrm>
            <a:off x="5037056" y="5486400"/>
            <a:ext cx="2117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Nunito" pitchFamily="2" charset="-52"/>
              </a:rPr>
              <a:t>Мой </a:t>
            </a:r>
            <a:r>
              <a:rPr lang="en-US" sz="2800" b="1" dirty="0">
                <a:solidFill>
                  <a:schemeClr val="bg1"/>
                </a:solidFill>
                <a:latin typeface="Nunito" pitchFamily="2" charset="-52"/>
              </a:rPr>
              <a:t>GitHub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2193434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165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Nunito</vt:lpstr>
      <vt:lpstr>Тема Office</vt:lpstr>
      <vt:lpstr>Interscore</vt:lpstr>
      <vt:lpstr>План</vt:lpstr>
      <vt:lpstr>Постановка задачи</vt:lpstr>
      <vt:lpstr>Определение подзадач</vt:lpstr>
      <vt:lpstr>Используемые технологии</vt:lpstr>
      <vt:lpstr>Схема базы данных</vt:lpstr>
      <vt:lpstr>Структура программного кода. Паттерны.</vt:lpstr>
      <vt:lpstr>Связь с разработчиком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Нечаев Андрей</dc:creator>
  <cp:lastModifiedBy>Нечаев Андрей</cp:lastModifiedBy>
  <cp:revision>32</cp:revision>
  <dcterms:created xsi:type="dcterms:W3CDTF">2021-06-22T18:07:53Z</dcterms:created>
  <dcterms:modified xsi:type="dcterms:W3CDTF">2021-06-23T08:08:53Z</dcterms:modified>
</cp:coreProperties>
</file>