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2CD59-A170-4DA3-BFE7-8CE35CC87D7A}" v="44" dt="2022-02-24T05:12:22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7" autoAdjust="0"/>
  </p:normalViewPr>
  <p:slideViewPr>
    <p:cSldViewPr snapToGrid="0">
      <p:cViewPr varScale="1">
        <p:scale>
          <a:sx n="101" d="100"/>
          <a:sy n="101" d="100"/>
        </p:scale>
        <p:origin x="14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F70B-F57B-49DE-984B-22C426825143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4E78-9584-4090-B233-186511E68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69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82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5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40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09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8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00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21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4E78-9584-4090-B233-186511E68D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0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28072-E334-43A4-B8A3-59915A21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855A4F-83BE-4579-B00F-FF618C67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2BC64-8520-4CAB-8AB7-0EBF4626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573F2-64FF-40E3-B0B6-70736FD4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CD7CF-4482-4825-930C-513A9B47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35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341EB-A171-4F5C-8F9D-72EF5D3D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E1CF5-3835-44E8-B6F1-C107FECF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5179E-DDC5-461A-B94E-02A56C04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3221E-B9C2-452B-882E-6E7CC7D9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8EF69-8724-4681-93F9-0D3BE320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3659F3-B658-425B-9B6B-C61BA365E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76B426-28DD-4CF4-BDA1-AD3F6AC3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8378B-0DEF-4D42-A144-61413317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A9BBA-BEEE-4634-A1B0-49386ECD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02145-1A19-4FEF-A303-CBDAEA3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7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FE779-D39C-4081-88F4-7AD9F92C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4554C-ECAF-47AE-B276-9B24ADCA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D05C8-EA68-468F-AD87-B89F5D6D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94C1D-9B2A-4874-BEAD-1B93220C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2133A-DA84-4651-BF73-DB1F3D29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45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E9CD-7C7B-475B-82B4-EA791512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A874A1-5988-471A-BF21-E7B9E866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23002-A750-446F-8CCA-BCF6910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120A8-0C16-4A6A-964F-D6106A6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99B74-C613-42BF-AD69-365307B2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EA2FD-5F0A-4532-B052-00395A16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88D23-1AB3-490F-9DC2-97AF8EABA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B989F2-AF64-4B86-A2E4-368D7911A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966A0E-2E58-490A-8AD5-1D422E51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295DB-0CA8-42BD-A13B-773A2C12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304CA-C9EA-47D4-BA5C-6AB93C63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0009B-6125-4356-9028-ABCA3A75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CDC44-5053-48E5-AE1D-46D81CE6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6B6C7-E60A-4576-B135-9325C6A2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ABAD41-C966-46B0-8A04-31D1D08C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4C76B4-B6BC-4F05-980F-52895644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0EEF8-8101-472F-B30D-E5BFADF1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DE7641-6F69-4B57-A7A8-28A5AEC9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8590C4-E909-47ED-9638-60A09CCC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AC34F-DFE9-46A6-8DDA-DA93AA0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AD94E5-E45C-4F9F-9B49-A7C2C73C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2E5E2C-EE4E-4CA0-9142-AF6CA9E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BE66F-6475-4F3D-B4EC-23834966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1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88457E-8DDE-42CF-898F-3152947C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12006C-E8C3-4DB8-8C90-E05D3B20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F4BA2-CD9E-4CAD-94BE-315CE5A4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B3DCC-A661-40CE-AE67-D7748A2E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4D14B-2908-4EAD-84F4-8EB2B4BE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4A559-D7E0-4693-90C1-77760F22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376A5-58F4-4F9F-827A-1907D1C9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63F67-F470-46D6-AC1F-2D66999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2FC41-7F3B-49C6-A50A-390C0EF7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3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973A9-46AC-454D-99C8-9B078DFA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19556C-F3B9-4893-843A-221F0658B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CF55D9-DD36-4D7C-96CC-4654AB548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6C9F8-5CE2-4E37-9EA2-E2243230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9984D-94CD-4402-94F4-0535D1C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8C661-49F4-4653-A562-F07E48B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59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E1B4C-0AA4-4259-B2B5-3BD0980F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73F8C-871B-4AB0-93BC-5365AE93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8E0B-B591-4D0A-B2E5-AC12FD126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6E8B-00F1-4C88-BFB6-9A8F068547EF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380D6-D690-4D58-9445-93DA6063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7C7E7-623B-4E5B-853D-EE1504768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0B81-1C37-4599-A219-C7C023515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-12201525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-12201525" y="-1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-12201525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-12201525" y="-2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-12201525" y="-3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13DA96A-B7A4-816D-FFC1-D53128D1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de-DE" sz="72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95000"/>
                      <a:lumOff val="5000"/>
                    </a:schemeClr>
                  </a:outerShdw>
                </a:effectLst>
                <a:latin typeface="Algerian" panose="04020705040A02060702" pitchFamily="82" charset="0"/>
              </a:rPr>
              <a:t>Weihnachtsreview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3873794-A7B7-1803-4C33-248E3D1D4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1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-12201525" y="-1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-12201525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-12201525" y="-2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-12201525" y="-3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DB413-C8BA-B378-9A32-BA50FF42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Errungenschaften und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0DA22-2FEB-DF55-E46C-D25BC2BF5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Vereinen der Armstruktur mit der Bowlingbahn</a:t>
            </a:r>
          </a:p>
          <a:p>
            <a:r>
              <a:rPr lang="de-DE" dirty="0"/>
              <a:t>Ansteuerung des Armes über manuelle Eingabe der Kräfte</a:t>
            </a:r>
          </a:p>
          <a:p>
            <a:r>
              <a:rPr lang="de-DE" dirty="0"/>
              <a:t>Auslagerung der einzelnen Funktionen in eine separate </a:t>
            </a:r>
            <a:r>
              <a:rPr lang="de-DE" dirty="0" err="1"/>
              <a:t>Pythondatei</a:t>
            </a:r>
            <a:r>
              <a:rPr lang="de-DE" dirty="0"/>
              <a:t> (Grundlage der Optimierung)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DE889-911B-4CD3-34DF-DFE813774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Fließbandproblem durch Kegel und Rinne</a:t>
            </a:r>
          </a:p>
          <a:p>
            <a:r>
              <a:rPr lang="de-DE" dirty="0"/>
              <a:t>Unkontrollierte Bewegungen des Armes -&gt; gelöst</a:t>
            </a:r>
          </a:p>
          <a:p>
            <a:r>
              <a:rPr lang="de-DE" dirty="0"/>
              <a:t>Laufzeitprobleme durch Rinne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39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-12201525" y="-1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-12201525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-12201525" y="-2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-12201525" y="-3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DB413-C8BA-B378-9A32-BA50FF42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Beispielcode für Controller</a:t>
            </a:r>
          </a:p>
        </p:txBody>
      </p:sp>
      <p:pic>
        <p:nvPicPr>
          <p:cNvPr id="3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D3B2E1-F53D-60E0-F35A-D2241B28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1" y="1268717"/>
            <a:ext cx="3644714" cy="5280868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C2B4F47-9666-A9F2-1703-D60241519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4822D8-D0FC-7096-2C8F-40EB9BE63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330314"/>
            <a:ext cx="3645228" cy="5162561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65E3215-95D2-EA57-5ED3-FBDF1026C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6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0" y="-1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-12201525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-12201525" y="-2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-12201525" y="-3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A0B252-182E-9F37-3FE9-02A665C6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Nutzung der Kamera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1BECE9-1D66-EC49-E9FB-383E01D8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Verwenden von unterschiedlichen Kameraperspektiven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Verfolgen der Kugel durch die Kamera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Kamera schaltet sich erst unter bestimmten Bedingungen ein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Mehrere Kameras für einen Wurf</a:t>
            </a:r>
          </a:p>
          <a:p>
            <a:pPr lvl="1"/>
            <a:r>
              <a:rPr lang="de-DE" dirty="0"/>
              <a:t>Hinter den Kegeln</a:t>
            </a:r>
          </a:p>
          <a:p>
            <a:pPr lvl="1"/>
            <a:r>
              <a:rPr lang="de-DE" dirty="0"/>
              <a:t>Von oben herab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59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0" y="-1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0" y="-1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-12201525" y="-2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-12201525" y="-3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9A78DA-7129-9A01-472F-56045228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Kameraperspektiven - Beispiele</a:t>
            </a:r>
          </a:p>
        </p:txBody>
      </p:sp>
      <p:pic>
        <p:nvPicPr>
          <p:cNvPr id="9" name="Medien1">
            <a:hlinkClick r:id="" action="ppaction://media"/>
            <a:extLst>
              <a:ext uri="{FF2B5EF4-FFF2-40B4-BE49-F238E27FC236}">
                <a16:creationId xmlns:a16="http://schemas.microsoft.com/office/drawing/2014/main" id="{9EBFF1C4-A923-5E56-59BA-7B3CDD83DC46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" y="2058988"/>
            <a:ext cx="5181600" cy="3886200"/>
          </a:xfrm>
        </p:spPr>
      </p:pic>
      <p:pic>
        <p:nvPicPr>
          <p:cNvPr id="10" name="Medien2">
            <a:hlinkClick r:id="" action="ppaction://media"/>
            <a:extLst>
              <a:ext uri="{FF2B5EF4-FFF2-40B4-BE49-F238E27FC236}">
                <a16:creationId xmlns:a16="http://schemas.microsoft.com/office/drawing/2014/main" id="{04FFE6EA-DD58-C1F9-367A-8F9DF56EA829}"/>
              </a:ext>
            </a:extLst>
          </p:cNvPr>
          <p:cNvPicPr>
            <a:picLocks noGrp="1" noChangeAspect="1"/>
          </p:cNvPicPr>
          <p:nvPr>
            <p:ph sz="half" idx="2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72200" y="205898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44710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8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0" y="-1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0" y="-1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0" y="-2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-12201525" y="-3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22F706-0011-59FE-5457-BD19D851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Modellierung</a:t>
            </a:r>
          </a:p>
        </p:txBody>
      </p:sp>
      <p:pic>
        <p:nvPicPr>
          <p:cNvPr id="5" name="Inhaltsplatzhalter 4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A5A5E12-9D7E-0259-EEC8-5E6C5208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51" y="1304622"/>
            <a:ext cx="1041066" cy="3448531"/>
          </a:xfrm>
        </p:spPr>
      </p:pic>
      <p:pic>
        <p:nvPicPr>
          <p:cNvPr id="7" name="Grafik 6" descr="Ein Bild, das anpassen, dunkel, Licht enthält.&#10;&#10;Automatisch generierte Beschreibung">
            <a:extLst>
              <a:ext uri="{FF2B5EF4-FFF2-40B4-BE49-F238E27FC236}">
                <a16:creationId xmlns:a16="http://schemas.microsoft.com/office/drawing/2014/main" id="{97C9882F-0952-9F09-7F43-3B7F641D9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19" y="1304622"/>
            <a:ext cx="1508732" cy="3448531"/>
          </a:xfrm>
          <a:prstGeom prst="rect">
            <a:avLst/>
          </a:prstGeom>
        </p:spPr>
      </p:pic>
      <p:pic>
        <p:nvPicPr>
          <p:cNvPr id="9" name="Grafik 8" descr="Ein Bild, das schwarz, Licht, dunkel, Nachthimmel enthält.&#10;&#10;Automatisch generierte Beschreibung">
            <a:extLst>
              <a:ext uri="{FF2B5EF4-FFF2-40B4-BE49-F238E27FC236}">
                <a16:creationId xmlns:a16="http://schemas.microsoft.com/office/drawing/2014/main" id="{E042D846-5F1F-0AF0-11E9-2AB78587A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90" y="1304627"/>
            <a:ext cx="1276528" cy="3448531"/>
          </a:xfrm>
          <a:prstGeom prst="rect">
            <a:avLst/>
          </a:prstGeom>
        </p:spPr>
      </p:pic>
      <p:pic>
        <p:nvPicPr>
          <p:cNvPr id="11" name="Grafik 10" descr="Ein Bild, das drinnen, Bowling, dunkel, weiß enthält.&#10;&#10;Automatisch generierte Beschreibung">
            <a:extLst>
              <a:ext uri="{FF2B5EF4-FFF2-40B4-BE49-F238E27FC236}">
                <a16:creationId xmlns:a16="http://schemas.microsoft.com/office/drawing/2014/main" id="{38386E06-FCC3-5430-28DB-BC783B6C9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546" y="1304622"/>
            <a:ext cx="2544289" cy="344853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06B616-0231-E951-9923-08D69F55E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1304622"/>
            <a:ext cx="2544202" cy="3451634"/>
          </a:xfrm>
          <a:prstGeom prst="rect">
            <a:avLst/>
          </a:prstGeom>
        </p:spPr>
      </p:pic>
      <p:pic>
        <p:nvPicPr>
          <p:cNvPr id="15" name="Grafik 14" descr="Ein Bild, das drinnen, gefliest, Kachel, Licht enthält.&#10;&#10;Automatisch generierte Beschreibung">
            <a:extLst>
              <a:ext uri="{FF2B5EF4-FFF2-40B4-BE49-F238E27FC236}">
                <a16:creationId xmlns:a16="http://schemas.microsoft.com/office/drawing/2014/main" id="{DD849BD0-58D4-4754-260D-51AE130F6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61" y="1304622"/>
            <a:ext cx="1507937" cy="3448531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5CE9B1-3DE3-3AD0-4111-857C86DD2A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6" y="4753153"/>
            <a:ext cx="5306446" cy="147441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6A5397F-4F32-AC4C-D664-E82C71B513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12" y="4753153"/>
            <a:ext cx="5069123" cy="17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3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0" y="-1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0" y="-1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0" y="-2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0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-12201525" y="-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4A130-AB5C-685A-6E09-82D7F040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Pin Erkennung</a:t>
            </a:r>
          </a:p>
        </p:txBody>
      </p:sp>
      <p:pic>
        <p:nvPicPr>
          <p:cNvPr id="4" name="Medien3">
            <a:hlinkClick r:id="" action="ppaction://media"/>
            <a:extLst>
              <a:ext uri="{FF2B5EF4-FFF2-40B4-BE49-F238E27FC236}">
                <a16:creationId xmlns:a16="http://schemas.microsoft.com/office/drawing/2014/main" id="{9DA959B7-7A5A-6A20-B8CC-BE507A0CBD1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2456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7BCEF87-C17A-41D0-8AD1-D55952E063EB}"/>
              </a:ext>
            </a:extLst>
          </p:cNvPr>
          <p:cNvSpPr/>
          <p:nvPr/>
        </p:nvSpPr>
        <p:spPr>
          <a:xfrm>
            <a:off x="0" y="-5"/>
            <a:ext cx="12767734" cy="6858001"/>
          </a:xfrm>
          <a:custGeom>
            <a:avLst/>
            <a:gdLst>
              <a:gd name="connsiteX0" fmla="*/ 12192000 w 12767734"/>
              <a:gd name="connsiteY0" fmla="*/ 0 h 6858001"/>
              <a:gd name="connsiteX1" fmla="*/ 12767734 w 12767734"/>
              <a:gd name="connsiteY1" fmla="*/ 0 h 6858001"/>
              <a:gd name="connsiteX2" fmla="*/ 12767734 w 12767734"/>
              <a:gd name="connsiteY2" fmla="*/ 1219201 h 6858001"/>
              <a:gd name="connsiteX3" fmla="*/ 12192000 w 12767734"/>
              <a:gd name="connsiteY3" fmla="*/ 1219201 h 6858001"/>
              <a:gd name="connsiteX4" fmla="*/ 12192000 w 12767734"/>
              <a:gd name="connsiteY4" fmla="*/ 6858001 h 6858001"/>
              <a:gd name="connsiteX5" fmla="*/ 0 w 12767734"/>
              <a:gd name="connsiteY5" fmla="*/ 6858001 h 6858001"/>
              <a:gd name="connsiteX6" fmla="*/ 0 w 12767734"/>
              <a:gd name="connsiteY6" fmla="*/ 1 h 6858001"/>
              <a:gd name="connsiteX7" fmla="*/ 12192000 w 12767734"/>
              <a:gd name="connsiteY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1">
                <a:moveTo>
                  <a:pt x="12192000" y="0"/>
                </a:moveTo>
                <a:lnTo>
                  <a:pt x="12767734" y="0"/>
                </a:lnTo>
                <a:lnTo>
                  <a:pt x="12767734" y="1219201"/>
                </a:lnTo>
                <a:lnTo>
                  <a:pt x="12192000" y="1219201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192000" y="1"/>
                </a:lnTo>
                <a:close/>
              </a:path>
            </a:pathLst>
          </a:custGeom>
          <a:solidFill>
            <a:srgbClr val="002060"/>
          </a:solidFill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B77C3F9D-AC4C-4947-BF7F-C98B5C917833}"/>
              </a:ext>
            </a:extLst>
          </p:cNvPr>
          <p:cNvSpPr/>
          <p:nvPr/>
        </p:nvSpPr>
        <p:spPr>
          <a:xfrm>
            <a:off x="0" y="-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990598 h 6858000"/>
              <a:gd name="connsiteX3" fmla="*/ 12767734 w 12767734"/>
              <a:gd name="connsiteY3" fmla="*/ 990598 h 6858000"/>
              <a:gd name="connsiteX4" fmla="*/ 12767734 w 12767734"/>
              <a:gd name="connsiteY4" fmla="*/ 2209799 h 6858000"/>
              <a:gd name="connsiteX5" fmla="*/ 12192000 w 12767734"/>
              <a:gd name="connsiteY5" fmla="*/ 220979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990598"/>
                </a:lnTo>
                <a:lnTo>
                  <a:pt x="12767734" y="990598"/>
                </a:lnTo>
                <a:lnTo>
                  <a:pt x="12767734" y="2209799"/>
                </a:lnTo>
                <a:lnTo>
                  <a:pt x="12192000" y="22097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7D2F0B4-34ED-4B71-B879-FDEC25CA5950}"/>
              </a:ext>
            </a:extLst>
          </p:cNvPr>
          <p:cNvSpPr/>
          <p:nvPr/>
        </p:nvSpPr>
        <p:spPr>
          <a:xfrm>
            <a:off x="0" y="-1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1981196 h 6858000"/>
              <a:gd name="connsiteX3" fmla="*/ 12767734 w 12767734"/>
              <a:gd name="connsiteY3" fmla="*/ 1981196 h 6858000"/>
              <a:gd name="connsiteX4" fmla="*/ 12767734 w 12767734"/>
              <a:gd name="connsiteY4" fmla="*/ 3200397 h 6858000"/>
              <a:gd name="connsiteX5" fmla="*/ 12192000 w 12767734"/>
              <a:gd name="connsiteY5" fmla="*/ 3200397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1981196"/>
                </a:lnTo>
                <a:lnTo>
                  <a:pt x="12767734" y="1981196"/>
                </a:lnTo>
                <a:lnTo>
                  <a:pt x="12767734" y="3200397"/>
                </a:lnTo>
                <a:lnTo>
                  <a:pt x="12192000" y="320039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4FB97833-41F4-4736-B5AE-DDA7FDB82D43}"/>
              </a:ext>
            </a:extLst>
          </p:cNvPr>
          <p:cNvSpPr/>
          <p:nvPr/>
        </p:nvSpPr>
        <p:spPr>
          <a:xfrm>
            <a:off x="0" y="-19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2895608 h 6858000"/>
              <a:gd name="connsiteX3" fmla="*/ 12767734 w 12767734"/>
              <a:gd name="connsiteY3" fmla="*/ 2895608 h 6858000"/>
              <a:gd name="connsiteX4" fmla="*/ 12767734 w 12767734"/>
              <a:gd name="connsiteY4" fmla="*/ 4114809 h 6858000"/>
              <a:gd name="connsiteX5" fmla="*/ 12192000 w 12767734"/>
              <a:gd name="connsiteY5" fmla="*/ 4114809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2895608"/>
                </a:lnTo>
                <a:lnTo>
                  <a:pt x="12767734" y="2895608"/>
                </a:lnTo>
                <a:lnTo>
                  <a:pt x="12767734" y="4114809"/>
                </a:lnTo>
                <a:lnTo>
                  <a:pt x="12192000" y="411480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B5747E3F-61BB-43D8-B162-4B0020876326}"/>
              </a:ext>
            </a:extLst>
          </p:cNvPr>
          <p:cNvSpPr/>
          <p:nvPr/>
        </p:nvSpPr>
        <p:spPr>
          <a:xfrm>
            <a:off x="0" y="-24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3733789 h 6858000"/>
              <a:gd name="connsiteX3" fmla="*/ 12767734 w 12767734"/>
              <a:gd name="connsiteY3" fmla="*/ 3733789 h 6858000"/>
              <a:gd name="connsiteX4" fmla="*/ 12767734 w 12767734"/>
              <a:gd name="connsiteY4" fmla="*/ 4952990 h 6858000"/>
              <a:gd name="connsiteX5" fmla="*/ 12192000 w 12767734"/>
              <a:gd name="connsiteY5" fmla="*/ 4952990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3733789"/>
                </a:lnTo>
                <a:lnTo>
                  <a:pt x="12767734" y="3733789"/>
                </a:lnTo>
                <a:lnTo>
                  <a:pt x="12767734" y="4952990"/>
                </a:lnTo>
                <a:lnTo>
                  <a:pt x="12192000" y="495299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E1A7F3A4-809F-4EE9-8EFF-99E38B7E0F1A}"/>
              </a:ext>
            </a:extLst>
          </p:cNvPr>
          <p:cNvSpPr/>
          <p:nvPr/>
        </p:nvSpPr>
        <p:spPr>
          <a:xfrm>
            <a:off x="0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4648201 h 6858000"/>
              <a:gd name="connsiteX3" fmla="*/ 12767734 w 12767734"/>
              <a:gd name="connsiteY3" fmla="*/ 4648201 h 6858000"/>
              <a:gd name="connsiteX4" fmla="*/ 12767734 w 12767734"/>
              <a:gd name="connsiteY4" fmla="*/ 5867402 h 6858000"/>
              <a:gd name="connsiteX5" fmla="*/ 12192000 w 12767734"/>
              <a:gd name="connsiteY5" fmla="*/ 5867402 h 6858000"/>
              <a:gd name="connsiteX6" fmla="*/ 12192000 w 12767734"/>
              <a:gd name="connsiteY6" fmla="*/ 6858000 h 6858000"/>
              <a:gd name="connsiteX7" fmla="*/ 0 w 1276773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4648201"/>
                </a:lnTo>
                <a:lnTo>
                  <a:pt x="12767734" y="4648201"/>
                </a:lnTo>
                <a:lnTo>
                  <a:pt x="12767734" y="5867402"/>
                </a:lnTo>
                <a:lnTo>
                  <a:pt x="12192000" y="586740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4178316-CC50-4996-8B28-100FC6241F7F}"/>
              </a:ext>
            </a:extLst>
          </p:cNvPr>
          <p:cNvSpPr/>
          <p:nvPr/>
        </p:nvSpPr>
        <p:spPr>
          <a:xfrm>
            <a:off x="0" y="0"/>
            <a:ext cx="12767734" cy="6858000"/>
          </a:xfrm>
          <a:custGeom>
            <a:avLst/>
            <a:gdLst>
              <a:gd name="connsiteX0" fmla="*/ 0 w 12767734"/>
              <a:gd name="connsiteY0" fmla="*/ 0 h 6858000"/>
              <a:gd name="connsiteX1" fmla="*/ 12192000 w 12767734"/>
              <a:gd name="connsiteY1" fmla="*/ 0 h 6858000"/>
              <a:gd name="connsiteX2" fmla="*/ 12192000 w 12767734"/>
              <a:gd name="connsiteY2" fmla="*/ 5638799 h 6858000"/>
              <a:gd name="connsiteX3" fmla="*/ 12767734 w 12767734"/>
              <a:gd name="connsiteY3" fmla="*/ 5638799 h 6858000"/>
              <a:gd name="connsiteX4" fmla="*/ 12767734 w 12767734"/>
              <a:gd name="connsiteY4" fmla="*/ 6858000 h 6858000"/>
              <a:gd name="connsiteX5" fmla="*/ 12192000 w 12767734"/>
              <a:gd name="connsiteY5" fmla="*/ 6858000 h 6858000"/>
              <a:gd name="connsiteX6" fmla="*/ 0 w 1276773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7734" h="6858000">
                <a:moveTo>
                  <a:pt x="0" y="0"/>
                </a:moveTo>
                <a:lnTo>
                  <a:pt x="12192000" y="0"/>
                </a:lnTo>
                <a:lnTo>
                  <a:pt x="12192000" y="5638799"/>
                </a:lnTo>
                <a:lnTo>
                  <a:pt x="12767734" y="5638799"/>
                </a:lnTo>
                <a:lnTo>
                  <a:pt x="12767734" y="6858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36CED2-32B0-9A04-5689-90645791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95000"/>
                      <a:lumOff val="5000"/>
                    </a:schemeClr>
                  </a:outerShdw>
                </a:effectLst>
                <a:latin typeface="Algerian" panose="04020705040A02060702" pitchFamily="82" charset="0"/>
              </a:rPr>
              <a:t>Danke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D33C16-A816-A4FA-5828-F86189472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7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32</Paragraphs>
  <Slides>8</Slides>
  <Notes>8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</vt:lpstr>
      <vt:lpstr>Weihnachtsreview</vt:lpstr>
      <vt:lpstr>Errungenschaften und Probleme</vt:lpstr>
      <vt:lpstr>Beispielcode für Controller</vt:lpstr>
      <vt:lpstr>Nutzung der Kamera</vt:lpstr>
      <vt:lpstr>Kameraperspektiven - Beispiele</vt:lpstr>
      <vt:lpstr>Modellierung</vt:lpstr>
      <vt:lpstr>Pin Erkennung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Seltmann, Timm</dc:creator>
  <cp:lastModifiedBy>Seltmann, Timm</cp:lastModifiedBy>
  <cp:revision>4</cp:revision>
  <dcterms:created xsi:type="dcterms:W3CDTF">2022-02-24T00:42:07Z</dcterms:created>
  <dcterms:modified xsi:type="dcterms:W3CDTF">2022-12-21T01:13:40Z</dcterms:modified>
</cp:coreProperties>
</file>