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B5C62-ABED-471A-8DB0-C1BDCCC0820B}" v="8" dt="2018-11-02T19:47:59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/>
    <p:restoredTop sz="94643"/>
  </p:normalViewPr>
  <p:slideViewPr>
    <p:cSldViewPr snapToGrid="0" snapToObjects="1">
      <p:cViewPr varScale="1">
        <p:scale>
          <a:sx n="79" d="100"/>
          <a:sy n="79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to Stucki" userId="b66e8fd03bbd0dea" providerId="LiveId" clId="{826B5C62-ABED-471A-8DB0-C1BDCCC0820B}"/>
    <pc:docChg chg="undo custSel modSld">
      <pc:chgData name="Reto Stucki" userId="b66e8fd03bbd0dea" providerId="LiveId" clId="{826B5C62-ABED-471A-8DB0-C1BDCCC0820B}" dt="2018-11-02T19:47:06.825" v="24" actId="27918"/>
      <pc:docMkLst>
        <pc:docMk/>
      </pc:docMkLst>
      <pc:sldChg chg="addSp delSp modSp">
        <pc:chgData name="Reto Stucki" userId="b66e8fd03bbd0dea" providerId="LiveId" clId="{826B5C62-ABED-471A-8DB0-C1BDCCC0820B}" dt="2018-11-02T19:44:55.477" v="4" actId="14100"/>
        <pc:sldMkLst>
          <pc:docMk/>
          <pc:sldMk cId="1633744824" sldId="257"/>
        </pc:sldMkLst>
        <pc:picChg chg="del">
          <ac:chgData name="Reto Stucki" userId="b66e8fd03bbd0dea" providerId="LiveId" clId="{826B5C62-ABED-471A-8DB0-C1BDCCC0820B}" dt="2018-11-02T19:44:30.318" v="0" actId="478"/>
          <ac:picMkLst>
            <pc:docMk/>
            <pc:sldMk cId="1633744824" sldId="257"/>
            <ac:picMk id="8" creationId="{BC6ED81A-0EE7-184C-9F58-1AA7D0DCA57C}"/>
          </ac:picMkLst>
        </pc:picChg>
        <pc:picChg chg="add mod">
          <ac:chgData name="Reto Stucki" userId="b66e8fd03bbd0dea" providerId="LiveId" clId="{826B5C62-ABED-471A-8DB0-C1BDCCC0820B}" dt="2018-11-02T19:44:55.477" v="4" actId="14100"/>
          <ac:picMkLst>
            <pc:docMk/>
            <pc:sldMk cId="1633744824" sldId="257"/>
            <ac:picMk id="10" creationId="{5BD76E57-D609-4EB0-A200-19AC0E614270}"/>
          </ac:picMkLst>
        </pc:picChg>
      </pc:sldChg>
      <pc:sldChg chg="addSp modSp mod">
        <pc:chgData name="Reto Stucki" userId="b66e8fd03bbd0dea" providerId="LiveId" clId="{826B5C62-ABED-471A-8DB0-C1BDCCC0820B}" dt="2018-11-02T19:47:06.825" v="24" actId="27918"/>
        <pc:sldMkLst>
          <pc:docMk/>
          <pc:sldMk cId="2442461820" sldId="258"/>
        </pc:sldMkLst>
        <pc:spChg chg="mod">
          <ac:chgData name="Reto Stucki" userId="b66e8fd03bbd0dea" providerId="LiveId" clId="{826B5C62-ABED-471A-8DB0-C1BDCCC0820B}" dt="2018-11-02T19:46:22.758" v="18" actId="14100"/>
          <ac:spMkLst>
            <pc:docMk/>
            <pc:sldMk cId="2442461820" sldId="258"/>
            <ac:spMk id="3" creationId="{E78E2E21-E1FA-D646-8FE8-E7935F91715A}"/>
          </ac:spMkLst>
        </pc:spChg>
        <pc:graphicFrameChg chg="add mod">
          <ac:chgData name="Reto Stucki" userId="b66e8fd03bbd0dea" providerId="LiveId" clId="{826B5C62-ABED-471A-8DB0-C1BDCCC0820B}" dt="2018-11-02T19:46:34.834" v="21" actId="1076"/>
          <ac:graphicFrameMkLst>
            <pc:docMk/>
            <pc:sldMk cId="2442461820" sldId="258"/>
            <ac:graphicFrameMk id="9" creationId="{17ED1792-042D-4BD3-AAE5-CDF640014BC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0.77777777777777701</c:v>
                </c:pt>
                <c:pt idx="1">
                  <c:v>0.79310344827586199</c:v>
                </c:pt>
                <c:pt idx="2">
                  <c:v>0.81992337164750895</c:v>
                </c:pt>
                <c:pt idx="3">
                  <c:v>0.81226053639846696</c:v>
                </c:pt>
                <c:pt idx="4">
                  <c:v>0.79310344827586199</c:v>
                </c:pt>
                <c:pt idx="5">
                  <c:v>0.80842911877394596</c:v>
                </c:pt>
                <c:pt idx="6">
                  <c:v>0.79310344827586199</c:v>
                </c:pt>
                <c:pt idx="7">
                  <c:v>0.79310344827586199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3E-478D-B840-62695C1BD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8073296"/>
        <c:axId val="388071000"/>
      </c:lineChart>
      <c:catAx>
        <c:axId val="38807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8071000"/>
        <c:crosses val="autoZero"/>
        <c:auto val="1"/>
        <c:lblAlgn val="ctr"/>
        <c:lblOffset val="100"/>
        <c:noMultiLvlLbl val="0"/>
      </c:catAx>
      <c:valAx>
        <c:axId val="388071000"/>
        <c:scaling>
          <c:orientation val="minMax"/>
          <c:min val="0.7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807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46E73-0DA3-DD46-84A0-BE93D3EF7A0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46F7-47C8-D749-9650-5405590689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found </a:t>
            </a:r>
            <a:r>
              <a:rPr lang="en-US" dirty="0" err="1"/>
              <a:t>algo’s</a:t>
            </a:r>
            <a:r>
              <a:rPr lang="en-US" dirty="0"/>
              <a:t>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46F7-47C8-D749-9650-540559068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3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9F2F-51BB-694C-9F4B-B1CA68B38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E5CEE-8B1D-1A44-BC92-A0FE46FCD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97AC-37C8-C340-B280-C04B5552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2A1C-1DF2-1B4B-B7DD-698848C29C1C}" type="datetime3">
              <a:rPr lang="en-US" smtClean="0"/>
              <a:t>2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D0CF-A065-304A-ACA8-59C58D0F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8CFF3-15F4-0044-B0ED-67DF20D9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7EF8-4DE4-4243-B32C-F888E527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6806B-1CF5-7749-963B-42D8E4A6A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9818-6F14-CE45-A717-D8256C7B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091D-8067-9940-89DC-3EE21E9081F0}" type="datetime3">
              <a:rPr lang="en-US" smtClean="0"/>
              <a:t>2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B0F8-313B-3943-A960-071FF27B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473E-B117-284D-B287-C56B6C39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7BFA6-C946-0B4D-94E5-513BADB7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24A15-360D-2542-9528-D42E64DFD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BC33-EB13-8B4D-9C3B-CBD4C141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E440-D541-454C-B969-8C951984ACCB}" type="datetime3">
              <a:rPr lang="en-US" smtClean="0"/>
              <a:t>2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2EAAD-9623-4D41-B5DF-702B50DE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C01E-F763-2246-BC7C-1607B502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3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AB92-E6FF-A248-A0FD-DA6BBDF7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8909-7D85-A34C-B910-7571351D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47D6-743A-2E4E-B58B-5FCFA624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2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4E91-15C5-B84F-BA17-F94C9F44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7140-61BF-AA43-92DF-7B8A2F3C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3CFB-1FC0-8143-A7A6-FE930EFB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9D3B-6DB4-364D-B809-D825DCC0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4301-A513-984D-A9FA-CA3C6A7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68DE-5BC0-2F46-8E9E-439D32D45DE9}" type="datetime3">
              <a:rPr lang="en-US" smtClean="0"/>
              <a:t>2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67E76-E2C1-EA45-97BC-3C8EBBD0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61308-ACFA-4C4F-AB50-C853841E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BD4D-0373-954D-8675-390F8AF1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5540-BEA9-CB41-AA87-EFDB2BDB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85CBA-1E85-9247-BE05-5F2FDBAB9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67D15-5C1E-4942-924A-CFF587A7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F205-FBA2-9941-9C1F-90C83896CA55}" type="datetime3">
              <a:rPr lang="en-US" smtClean="0"/>
              <a:t>2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13937-7561-E84B-834A-5DEE310B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7DC94-C045-474A-BBC8-979C23A6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A190-C7CC-F645-A682-2E3DAB82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06818-2BCA-8B4A-B429-7F188245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AEA2D-CB2E-5440-AED1-295692D3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0AEF4-AB0F-B948-80B8-FF055BC1F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C99E3-054A-2444-9B62-930188B00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3C954-CD2C-8149-969F-E7961970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9CDC-985E-1F41-AE50-C9884EAB9E4C}" type="datetime3">
              <a:rPr lang="en-US" smtClean="0"/>
              <a:t>2 November 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F06D3-7371-7B4B-9E9A-FAE97BEE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DEF40-7324-CA47-BDC3-25522FC6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969F-023D-F640-B151-1E0BCD1B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2F3A2-A826-8F45-8C32-8826A711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E070-C445-134A-96D7-AAC67A60A3AD}" type="datetime3">
              <a:rPr lang="en-US" smtClean="0"/>
              <a:t>2 November 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DAEDB-AD94-4B44-B675-422549D8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787C0-F3EB-964D-B946-A53B152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B660D-5DAC-2F4E-AB9E-9D5B05EC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F64-BB67-5A4C-B166-63448222AC7F}" type="datetime3">
              <a:rPr lang="en-US" smtClean="0"/>
              <a:t>2 November 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2CDAA-62C6-FB41-B11E-26DCE779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2F256-AB35-354C-82D5-E3877143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D5A0-92B7-FB4C-9163-2E2504F7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950F-C782-A94D-9835-CB2590323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F3B28-A685-E540-9113-74EB92EB7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4120-7358-4E42-9568-2309ADB4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1DF1-2ADF-5D47-818D-0CA7E21A5EAE}" type="datetime3">
              <a:rPr lang="en-US" smtClean="0"/>
              <a:t>2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18A5F-71B7-6B4E-993E-650A917C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D413A-9D0A-0746-A7E1-107812D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5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63EB-2408-114B-B789-1D65574F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88A25-6155-B742-84AE-5E1FBFE27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EFCDF-2678-CE4B-9AC0-32B3B0B6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AFDB7-13F5-B546-866C-B0672E0C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EC1F-3659-754E-95EF-D2900082E2CF}" type="datetime3">
              <a:rPr lang="en-US" smtClean="0"/>
              <a:t>2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89260-4283-AB41-B3D2-FCCDF63C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B7A4E-A7B2-0D44-A736-3CCCA2A3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CBB67-F92A-E94F-987A-506562B8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2F116-A308-0840-A7FD-FAAFDBBB3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8A9DF-B3B9-F744-8AE5-C6F5FF6D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9355-3524-3844-B802-72D7EC83B8B3}" type="datetime3">
              <a:rPr lang="en-US" smtClean="0"/>
              <a:t>2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E9BE-EBE8-134E-B06A-5CA5A858D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006B-5376-BC44-87C0-CFDF7772A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2F91E-B0A1-014C-A1C8-3D5E51C1A1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0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2832-8D02-3543-BC2D-E7B9CAD6B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5302E-3027-C341-B3F8-606612B58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4598B1EE-4F70-1040-A86D-120C40D9F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4" r="12125" b="-1"/>
          <a:stretch/>
        </p:blipFill>
        <p:spPr>
          <a:xfrm>
            <a:off x="20" y="0"/>
            <a:ext cx="13004780" cy="9753590"/>
          </a:xfrm>
          <a:prstGeom prst="rect">
            <a:avLst/>
          </a:prstGeom>
        </p:spPr>
      </p:pic>
      <p:sp>
        <p:nvSpPr>
          <p:cNvPr id="5" name="Textfeld 1">
            <a:extLst>
              <a:ext uri="{FF2B5EF4-FFF2-40B4-BE49-F238E27FC236}">
                <a16:creationId xmlns:a16="http://schemas.microsoft.com/office/drawing/2014/main" id="{68DFC0B7-6E4F-274F-8A93-831D77C80BCB}"/>
              </a:ext>
            </a:extLst>
          </p:cNvPr>
          <p:cNvSpPr txBox="1"/>
          <p:nvPr/>
        </p:nvSpPr>
        <p:spPr>
          <a:xfrm>
            <a:off x="8022279" y="661854"/>
            <a:ext cx="43304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chemeClr val="bg1">
                    <a:lumMod val="95000"/>
                  </a:schemeClr>
                </a:solidFill>
              </a:rPr>
              <a:t>TEAM </a:t>
            </a:r>
            <a:r>
              <a:rPr lang="de-CH" sz="3600" dirty="0" err="1">
                <a:solidFill>
                  <a:schemeClr val="bg1">
                    <a:lumMod val="95000"/>
                  </a:schemeClr>
                </a:solidFill>
              </a:rPr>
              <a:t>Rose&amp;Jack</a:t>
            </a:r>
            <a:endParaRPr lang="de-CH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Isabelle Kluser</a:t>
            </a: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Andreas Palm</a:t>
            </a: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Reto Stucki</a:t>
            </a:r>
          </a:p>
          <a:p>
            <a:endParaRPr lang="de-CH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05.11.2018</a:t>
            </a:r>
          </a:p>
        </p:txBody>
      </p:sp>
    </p:spTree>
    <p:extLst>
      <p:ext uri="{BB962C8B-B14F-4D97-AF65-F5344CB8AC3E}">
        <p14:creationId xmlns:p14="http://schemas.microsoft.com/office/powerpoint/2010/main" val="420433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EF5A-583F-6A40-AA4C-3C01C3E4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 vs. Post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3FD8-3C15-FA41-9660-08825BF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2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E07C-78DF-114F-87C0-1D7FFB9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AA7C-70CC-BB48-90D6-BF48D310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2</a:t>
            </a:fld>
            <a:endParaRPr lang="en-US"/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942F0AC2-22E0-0E4A-B3F8-FD5EFEC75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" y="2408867"/>
            <a:ext cx="5600885" cy="2040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188AD1-5FFA-BE40-83C7-B9C112D796DE}"/>
              </a:ext>
            </a:extLst>
          </p:cNvPr>
          <p:cNvSpPr txBox="1"/>
          <p:nvPr/>
        </p:nvSpPr>
        <p:spPr>
          <a:xfrm>
            <a:off x="2379613" y="1654644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0.82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40191-2CE4-0744-ACA2-6A06BD4D6FFF}"/>
              </a:ext>
            </a:extLst>
          </p:cNvPr>
          <p:cNvSpPr txBox="1"/>
          <p:nvPr/>
        </p:nvSpPr>
        <p:spPr>
          <a:xfrm>
            <a:off x="8687039" y="1654644"/>
            <a:ext cx="213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0.97 (with boat)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54CBE4-3394-D540-A8CC-51E1A13C2319}"/>
              </a:ext>
            </a:extLst>
          </p:cNvPr>
          <p:cNvCxnSpPr>
            <a:cxnSpLocks/>
          </p:cNvCxnSpPr>
          <p:nvPr/>
        </p:nvCxnSpPr>
        <p:spPr>
          <a:xfrm>
            <a:off x="6096000" y="1555531"/>
            <a:ext cx="0" cy="2893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151AD3-28CE-4A4B-8CD8-60AF45E227D6}"/>
              </a:ext>
            </a:extLst>
          </p:cNvPr>
          <p:cNvSpPr txBox="1"/>
          <p:nvPr/>
        </p:nvSpPr>
        <p:spPr>
          <a:xfrm>
            <a:off x="838200" y="4834025"/>
            <a:ext cx="1076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 suggests that gender might be the key to survive (Men 18.7% vs Women 72.5%)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Post shows survival rate if not in a boat 1.29%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BD76E57-D609-4EB0-A200-19AC0E614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811" y="2408868"/>
            <a:ext cx="5600886" cy="208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4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B02D-EB4B-314A-BD85-5ACBACB5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2E21-E1FA-D646-8FE8-E7935F91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Moduls</a:t>
            </a:r>
            <a:r>
              <a:rPr lang="en-US" dirty="0"/>
              <a:t> used: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(decision tree)</a:t>
            </a:r>
          </a:p>
          <a:p>
            <a:pPr lvl="1"/>
            <a:r>
              <a:rPr lang="en-US" dirty="0" err="1"/>
              <a:t>l_util</a:t>
            </a:r>
            <a:r>
              <a:rPr lang="en-US" dirty="0"/>
              <a:t> (self-written for all data cleansing tasks)</a:t>
            </a:r>
          </a:p>
          <a:p>
            <a:r>
              <a:rPr lang="en-US" dirty="0" err="1"/>
              <a:t>Algo</a:t>
            </a:r>
            <a:r>
              <a:rPr lang="en-US" dirty="0"/>
              <a:t> selected: decision tree</a:t>
            </a:r>
          </a:p>
          <a:p>
            <a:r>
              <a:rPr lang="en-US" dirty="0"/>
              <a:t>Reason: </a:t>
            </a:r>
            <a:r>
              <a:rPr lang="en-US" dirty="0" err="1"/>
              <a:t>Visualisation</a:t>
            </a:r>
            <a:r>
              <a:rPr lang="en-US" dirty="0"/>
              <a:t> of decision tree makes things transparent</a:t>
            </a:r>
          </a:p>
          <a:p>
            <a:r>
              <a:rPr lang="en-US" dirty="0"/>
              <a:t>Source Code sunken at: </a:t>
            </a: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nojetlag</a:t>
            </a:r>
            <a:r>
              <a:rPr lang="en-US" sz="2000" dirty="0"/>
              <a:t>/CASINFE2018/tree/master/Titanic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A433C-3E7C-6E4D-A3A7-FF94EA86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2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66E0-1049-8B45-921A-CE0D6941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4B2D-40B2-AF45-BE48-01180E88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17ED1792-042D-4BD3-AAE5-CDF640014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067996"/>
              </p:ext>
            </p:extLst>
          </p:nvPr>
        </p:nvGraphicFramePr>
        <p:xfrm>
          <a:off x="7668768" y="1142609"/>
          <a:ext cx="2686304" cy="2858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246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8775-03FE-9C47-8B81-1392763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C56A-8E05-E245-83AE-41842F0DB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depth is very important (best results @3 for this case)</a:t>
            </a:r>
          </a:p>
          <a:p>
            <a:r>
              <a:rPr lang="en-US" dirty="0"/>
              <a:t>Team collaboration is much easier when using a common repository</a:t>
            </a:r>
          </a:p>
          <a:p>
            <a:r>
              <a:rPr lang="en-US" dirty="0"/>
              <a:t>Taking time to understand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0BDC-BA90-684F-A4FB-4BB56D49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2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A0EEA-E62C-8344-A319-54185D7B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6E3DD-FA5D-634A-B3FD-BBFA8556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1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Breitbild</PresentationFormat>
  <Paragraphs>34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Pre vs. Post</vt:lpstr>
      <vt:lpstr>Technology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Palm</dc:creator>
  <cp:lastModifiedBy>Reto Stucki</cp:lastModifiedBy>
  <cp:revision>9</cp:revision>
  <dcterms:created xsi:type="dcterms:W3CDTF">2018-11-01T20:52:27Z</dcterms:created>
  <dcterms:modified xsi:type="dcterms:W3CDTF">2018-11-02T19:48:08Z</dcterms:modified>
</cp:coreProperties>
</file>