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1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1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pic>
        <p:nvPicPr>
          <p:cNvPr id="8" name="Grafik 8">
            <a:extLst>
              <a:ext uri="{FF2B5EF4-FFF2-40B4-BE49-F238E27FC236}">
                <a16:creationId xmlns:a16="http://schemas.microsoft.com/office/drawing/2014/main" id="{BC6ED81A-0EE7-184C-9F58-1AA7D0DC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92" y="2337780"/>
            <a:ext cx="5658807" cy="2111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r>
              <a:rPr lang="en-US" dirty="0"/>
              <a:t>Taking time to </a:t>
            </a:r>
            <a:r>
              <a:rPr lang="en-US"/>
              <a:t>understand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1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7</cp:revision>
  <dcterms:created xsi:type="dcterms:W3CDTF">2018-11-01T20:52:27Z</dcterms:created>
  <dcterms:modified xsi:type="dcterms:W3CDTF">2018-11-01T21:16:03Z</dcterms:modified>
</cp:coreProperties>
</file>