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B5C62-ABED-471A-8DB0-C1BDCCC0820B}" v="14" dt="2018-11-01T19:56:20.4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5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to Stucki" userId="b66e8fd03bbd0dea" providerId="LiveId" clId="{826B5C62-ABED-471A-8DB0-C1BDCCC0820B}"/>
    <pc:docChg chg="undo custSel mod addSld modSld sldOrd">
      <pc:chgData name="Reto Stucki" userId="b66e8fd03bbd0dea" providerId="LiveId" clId="{826B5C62-ABED-471A-8DB0-C1BDCCC0820B}" dt="2018-11-01T19:57:08.562" v="191" actId="20577"/>
      <pc:docMkLst>
        <pc:docMk/>
      </pc:docMkLst>
      <pc:sldChg chg="addSp modSp">
        <pc:chgData name="Reto Stucki" userId="b66e8fd03bbd0dea" providerId="LiveId" clId="{826B5C62-ABED-471A-8DB0-C1BDCCC0820B}" dt="2018-11-01T19:48:01.292" v="99" actId="20577"/>
        <pc:sldMkLst>
          <pc:docMk/>
          <pc:sldMk cId="0" sldId="256"/>
        </pc:sldMkLst>
        <pc:spChg chg="add mod">
          <ac:chgData name="Reto Stucki" userId="b66e8fd03bbd0dea" providerId="LiveId" clId="{826B5C62-ABED-471A-8DB0-C1BDCCC0820B}" dt="2018-11-01T19:38:37.518" v="83" actId="14100"/>
          <ac:spMkLst>
            <pc:docMk/>
            <pc:sldMk cId="0" sldId="256"/>
            <ac:spMk id="4" creationId="{E67CFFE1-3F34-4F27-828A-D91B39843412}"/>
          </ac:spMkLst>
        </pc:spChg>
        <pc:spChg chg="add mod">
          <ac:chgData name="Reto Stucki" userId="b66e8fd03bbd0dea" providerId="LiveId" clId="{826B5C62-ABED-471A-8DB0-C1BDCCC0820B}" dt="2018-11-01T19:48:01.292" v="99" actId="20577"/>
          <ac:spMkLst>
            <pc:docMk/>
            <pc:sldMk cId="0" sldId="256"/>
            <ac:spMk id="8" creationId="{7441EF04-3ABC-4208-8577-C49DDDBFE03C}"/>
          </ac:spMkLst>
        </pc:spChg>
        <pc:spChg chg="mod">
          <ac:chgData name="Reto Stucki" userId="b66e8fd03bbd0dea" providerId="LiveId" clId="{826B5C62-ABED-471A-8DB0-C1BDCCC0820B}" dt="2018-11-01T19:37:10.386" v="24" actId="27636"/>
          <ac:spMkLst>
            <pc:docMk/>
            <pc:sldMk cId="0" sldId="256"/>
            <ac:spMk id="119" creationId="{00000000-0000-0000-0000-000000000000}"/>
          </ac:spMkLst>
        </pc:spChg>
        <pc:picChg chg="add mod">
          <ac:chgData name="Reto Stucki" userId="b66e8fd03bbd0dea" providerId="LiveId" clId="{826B5C62-ABED-471A-8DB0-C1BDCCC0820B}" dt="2018-11-01T19:40:52.761" v="95" actId="14100"/>
          <ac:picMkLst>
            <pc:docMk/>
            <pc:sldMk cId="0" sldId="256"/>
            <ac:picMk id="6" creationId="{FDECD456-4BD2-4994-936F-61C2B4337B38}"/>
          </ac:picMkLst>
        </pc:picChg>
        <pc:picChg chg="add mod">
          <ac:chgData name="Reto Stucki" userId="b66e8fd03bbd0dea" providerId="LiveId" clId="{826B5C62-ABED-471A-8DB0-C1BDCCC0820B}" dt="2018-11-01T19:40:47.112" v="94" actId="1038"/>
          <ac:picMkLst>
            <pc:docMk/>
            <pc:sldMk cId="0" sldId="256"/>
            <ac:picMk id="9" creationId="{B4DA43F9-AC6D-4431-A47D-AFE86E0A9F45}"/>
          </ac:picMkLst>
        </pc:picChg>
        <pc:cxnChg chg="add mod">
          <ac:chgData name="Reto Stucki" userId="b66e8fd03bbd0dea" providerId="LiveId" clId="{826B5C62-ABED-471A-8DB0-C1BDCCC0820B}" dt="2018-11-01T19:28:00.528" v="4" actId="11529"/>
          <ac:cxnSpMkLst>
            <pc:docMk/>
            <pc:sldMk cId="0" sldId="256"/>
            <ac:cxnSpMk id="3" creationId="{92CBEB7F-B2B2-434F-8A48-6D4EABDAF2F8}"/>
          </ac:cxnSpMkLst>
        </pc:cxnChg>
      </pc:sldChg>
      <pc:sldChg chg="modSp">
        <pc:chgData name="Reto Stucki" userId="b66e8fd03bbd0dea" providerId="LiveId" clId="{826B5C62-ABED-471A-8DB0-C1BDCCC0820B}" dt="2018-11-01T19:37:10.434" v="25" actId="27636"/>
        <pc:sldMkLst>
          <pc:docMk/>
          <pc:sldMk cId="0" sldId="257"/>
        </pc:sldMkLst>
        <pc:spChg chg="mod">
          <ac:chgData name="Reto Stucki" userId="b66e8fd03bbd0dea" providerId="LiveId" clId="{826B5C62-ABED-471A-8DB0-C1BDCCC0820B}" dt="2018-11-01T19:37:10.434" v="25" actId="27636"/>
          <ac:spMkLst>
            <pc:docMk/>
            <pc:sldMk cId="0" sldId="257"/>
            <ac:spMk id="123" creationId="{00000000-0000-0000-0000-000000000000}"/>
          </ac:spMkLst>
        </pc:spChg>
      </pc:sldChg>
      <pc:sldChg chg="modSp">
        <pc:chgData name="Reto Stucki" userId="b66e8fd03bbd0dea" providerId="LiveId" clId="{826B5C62-ABED-471A-8DB0-C1BDCCC0820B}" dt="2018-11-01T19:37:10.442" v="26" actId="27636"/>
        <pc:sldMkLst>
          <pc:docMk/>
          <pc:sldMk cId="0" sldId="258"/>
        </pc:sldMkLst>
        <pc:spChg chg="mod">
          <ac:chgData name="Reto Stucki" userId="b66e8fd03bbd0dea" providerId="LiveId" clId="{826B5C62-ABED-471A-8DB0-C1BDCCC0820B}" dt="2018-11-01T19:37:10.442" v="26" actId="27636"/>
          <ac:spMkLst>
            <pc:docMk/>
            <pc:sldMk cId="0" sldId="258"/>
            <ac:spMk id="127" creationId="{00000000-0000-0000-0000-000000000000}"/>
          </ac:spMkLst>
        </pc:spChg>
      </pc:sldChg>
      <pc:sldChg chg="addSp modSp add mod ord setBg">
        <pc:chgData name="Reto Stucki" userId="b66e8fd03bbd0dea" providerId="LiveId" clId="{826B5C62-ABED-471A-8DB0-C1BDCCC0820B}" dt="2018-11-01T19:57:08.562" v="191" actId="20577"/>
        <pc:sldMkLst>
          <pc:docMk/>
          <pc:sldMk cId="147880317" sldId="259"/>
        </pc:sldMkLst>
        <pc:spChg chg="add mod">
          <ac:chgData name="Reto Stucki" userId="b66e8fd03bbd0dea" providerId="LiveId" clId="{826B5C62-ABED-471A-8DB0-C1BDCCC0820B}" dt="2018-11-01T19:57:08.562" v="191" actId="20577"/>
          <ac:spMkLst>
            <pc:docMk/>
            <pc:sldMk cId="147880317" sldId="259"/>
            <ac:spMk id="2" creationId="{6119F94F-64EF-4B39-870B-F7E91F077CEC}"/>
          </ac:spMkLst>
        </pc:spChg>
        <pc:picChg chg="add mod">
          <ac:chgData name="Reto Stucki" userId="b66e8fd03bbd0dea" providerId="LiveId" clId="{826B5C62-ABED-471A-8DB0-C1BDCCC0820B}" dt="2018-11-01T19:27:32.984" v="3" actId="26606"/>
          <ac:picMkLst>
            <pc:docMk/>
            <pc:sldMk cId="147880317" sldId="259"/>
            <ac:picMk id="3" creationId="{8FE02F38-3AE8-48D1-B5F4-9D3C5E2A25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Slide: Compare the two results (on the leaderboard) and the underlying approaches</a:t>
            </a:r>
          </a:p>
          <a:p>
            <a:r>
              <a:t>• 2.• 3. Slide: Partner A reports on his findings in B’s or C‘s code and ...</a:t>
            </a:r>
          </a:p>
          <a:p>
            <a:r>
              <a:t>• ...relates it to what he/she has learned during this course</a:t>
            </a:r>
          </a:p>
          <a:p>
            <a:r>
              <a:t>• and vice-versa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Slide: Technological uniqueness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 Decision Tree Depth is relevant (7 vs. 3), danger of over engineering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8853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902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832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522169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1914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572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813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188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2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49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343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502400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502400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0"/>
            <a:ext cx="6508904" cy="97536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tx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98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4154" y="1372006"/>
            <a:ext cx="8444807" cy="169062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spc="0" baseline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7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FE02F38-3AE8-48D1-B5F4-9D3C5E2A2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4" r="12125" b="-1"/>
          <a:stretch/>
        </p:blipFill>
        <p:spPr>
          <a:xfrm>
            <a:off x="20" y="10"/>
            <a:ext cx="13004780" cy="97535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119F94F-64EF-4B39-870B-F7E91F077CEC}"/>
              </a:ext>
            </a:extLst>
          </p:cNvPr>
          <p:cNvSpPr txBox="1"/>
          <p:nvPr/>
        </p:nvSpPr>
        <p:spPr>
          <a:xfrm>
            <a:off x="8281359" y="914399"/>
            <a:ext cx="43304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>
                    <a:lumMod val="95000"/>
                  </a:schemeClr>
                </a:solidFill>
              </a:rPr>
              <a:t>TEAM </a:t>
            </a:r>
            <a:r>
              <a:rPr lang="de-CH" sz="3600" dirty="0" err="1">
                <a:solidFill>
                  <a:schemeClr val="bg1">
                    <a:lumMod val="95000"/>
                  </a:schemeClr>
                </a:solidFill>
              </a:rPr>
              <a:t>Rose&amp;Jack</a:t>
            </a:r>
            <a:endParaRPr lang="de-CH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Isabelle Kluser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Andreas Palm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Reto Stucki</a:t>
            </a:r>
          </a:p>
          <a:p>
            <a:endParaRPr lang="de-CH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>
                <a:solidFill>
                  <a:schemeClr val="bg1">
                    <a:lumMod val="95000"/>
                  </a:schemeClr>
                </a:solidFill>
              </a:rPr>
              <a:t>05.11.2018</a:t>
            </a:r>
            <a:endParaRPr lang="de-CH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03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se&amp;Jack Pre vs Po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0191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5952"/>
            </a:lvl1pPr>
          </a:lstStyle>
          <a:p>
            <a:r>
              <a:t>Rose&amp;Jack Pre vs Post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2CBEB7F-B2B2-434F-8A48-6D4EABDAF2F8}"/>
              </a:ext>
            </a:extLst>
          </p:cNvPr>
          <p:cNvCxnSpPr/>
          <p:nvPr/>
        </p:nvCxnSpPr>
        <p:spPr>
          <a:xfrm>
            <a:off x="6502400" y="1527858"/>
            <a:ext cx="0" cy="743094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67CFFE1-3F34-4F27-828A-D91B39843412}"/>
              </a:ext>
            </a:extLst>
          </p:cNvPr>
          <p:cNvSpPr txBox="1"/>
          <p:nvPr/>
        </p:nvSpPr>
        <p:spPr>
          <a:xfrm>
            <a:off x="2441615" y="1646516"/>
            <a:ext cx="171369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CH" sz="4800" dirty="0" err="1"/>
              <a:t>pre</a:t>
            </a:r>
            <a:endParaRPr lang="de-CH" sz="4800" dirty="0"/>
          </a:p>
          <a:p>
            <a:r>
              <a:rPr lang="de-CH" sz="4800" dirty="0"/>
              <a:t>0.82</a:t>
            </a:r>
            <a:endParaRPr kumimoji="0" lang="de-CH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ECD456-4BD2-4994-936F-61C2B433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8618"/>
            <a:ext cx="6502399" cy="236811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41EF04-3ABC-4208-8577-C49DDDBFE03C}"/>
              </a:ext>
            </a:extLst>
          </p:cNvPr>
          <p:cNvSpPr txBox="1"/>
          <p:nvPr/>
        </p:nvSpPr>
        <p:spPr>
          <a:xfrm>
            <a:off x="8652075" y="1646516"/>
            <a:ext cx="191111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CH" sz="4800" dirty="0" err="1"/>
              <a:t>post</a:t>
            </a:r>
            <a:endParaRPr lang="de-CH" sz="4800" dirty="0"/>
          </a:p>
          <a:p>
            <a:r>
              <a:rPr lang="de-CH" sz="4800" dirty="0"/>
              <a:t>0.97</a:t>
            </a:r>
            <a:endParaRPr kumimoji="0" lang="de-CH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DA43F9-AC6D-4431-A47D-AFE86E0A9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65" y="3848617"/>
            <a:ext cx="6368212" cy="23760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ose&amp;Jack Technolog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0191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5952"/>
            </a:lvl1pPr>
          </a:lstStyle>
          <a:p>
            <a:r>
              <a:t>Rose&amp;Jack Technology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ose&amp;Jack Learn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0191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5952"/>
            </a:lvl1pPr>
          </a:lstStyle>
          <a:p>
            <a:r>
              <a:t>Rose&amp;Jack Learnings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105</Words>
  <Application>Microsoft Office PowerPoint</Application>
  <PresentationFormat>Benutzerdefiniert</PresentationFormat>
  <Paragraphs>19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Helvetica Neue</vt:lpstr>
      <vt:lpstr>Paket</vt:lpstr>
      <vt:lpstr>PowerPoint-Präsentation</vt:lpstr>
      <vt:lpstr>Rose&amp;Jack Pre vs Post</vt:lpstr>
      <vt:lpstr>Rose&amp;Jack Technology</vt:lpstr>
      <vt:lpstr>Rose&amp;Jack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Reto Stucki</dc:creator>
  <cp:lastModifiedBy>Reto Stucki</cp:lastModifiedBy>
  <cp:revision>1</cp:revision>
  <dcterms:created xsi:type="dcterms:W3CDTF">2018-11-01T19:27:32Z</dcterms:created>
  <dcterms:modified xsi:type="dcterms:W3CDTF">2018-11-01T19:57:12Z</dcterms:modified>
</cp:coreProperties>
</file>