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found </a:t>
            </a:r>
            <a:r>
              <a:rPr lang="en-US" dirty="0" err="1"/>
              <a:t>algo’s</a:t>
            </a:r>
            <a:r>
              <a:rPr lang="en-US" dirty="0"/>
              <a:t>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2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2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C6ED81A-0EE7-184C-9F58-1AA7D0DC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2" y="2337780"/>
            <a:ext cx="5658807" cy="2111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Taking time to 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9</cp:revision>
  <dcterms:created xsi:type="dcterms:W3CDTF">2018-11-01T20:52:27Z</dcterms:created>
  <dcterms:modified xsi:type="dcterms:W3CDTF">2018-11-02T05:42:39Z</dcterms:modified>
</cp:coreProperties>
</file>