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A111-AAFF-4603-ABFD-CA620A3B0F47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5BD1-2336-4323-B7F0-F1C486DDA7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A111-AAFF-4603-ABFD-CA620A3B0F47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5BD1-2336-4323-B7F0-F1C486DDA7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A111-AAFF-4603-ABFD-CA620A3B0F47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5BD1-2336-4323-B7F0-F1C486DDA7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A111-AAFF-4603-ABFD-CA620A3B0F47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5BD1-2336-4323-B7F0-F1C486DDA7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A111-AAFF-4603-ABFD-CA620A3B0F47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5BD1-2336-4323-B7F0-F1C486DDA7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A111-AAFF-4603-ABFD-CA620A3B0F47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5BD1-2336-4323-B7F0-F1C486DDA7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A111-AAFF-4603-ABFD-CA620A3B0F47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5BD1-2336-4323-B7F0-F1C486DDA7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A111-AAFF-4603-ABFD-CA620A3B0F47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5BD1-2336-4323-B7F0-F1C486DDA7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A111-AAFF-4603-ABFD-CA620A3B0F47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5BD1-2336-4323-B7F0-F1C486DDA7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A111-AAFF-4603-ABFD-CA620A3B0F47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5BD1-2336-4323-B7F0-F1C486DDA7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A111-AAFF-4603-ABFD-CA620A3B0F47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5BD1-2336-4323-B7F0-F1C486DDA7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9A111-AAFF-4603-ABFD-CA620A3B0F47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B5BD1-2336-4323-B7F0-F1C486DDA70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285728"/>
            <a:ext cx="7558086" cy="4714908"/>
          </a:xfrm>
        </p:spPr>
        <p:txBody>
          <a:bodyPr>
            <a:noAutofit/>
          </a:bodyPr>
          <a:lstStyle/>
          <a:p>
            <a:r>
              <a:rPr lang="ru-RU" sz="9600" dirty="0" smtClean="0"/>
              <a:t>ФОРУМ	</a:t>
            </a:r>
            <a:endParaRPr lang="ru-RU" sz="9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00694" y="6143644"/>
            <a:ext cx="3643306" cy="714356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Автор</a:t>
            </a:r>
            <a:r>
              <a:rPr lang="en-US" dirty="0" smtClean="0"/>
              <a:t>:</a:t>
            </a:r>
            <a:r>
              <a:rPr lang="ru-RU" dirty="0" smtClean="0"/>
              <a:t> Олег Мезенин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5072098"/>
          </a:xfrm>
        </p:spPr>
        <p:txBody>
          <a:bodyPr>
            <a:normAutofit/>
          </a:bodyPr>
          <a:lstStyle/>
          <a:p>
            <a:r>
              <a:rPr lang="ru-RU" dirty="0" smtClean="0"/>
              <a:t>Цель проекта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создать форум для общения и обмена информацией. 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5786" y="428604"/>
            <a:ext cx="4000528" cy="1643074"/>
          </a:xfrm>
        </p:spPr>
        <p:txBody>
          <a:bodyPr>
            <a:normAutofit/>
          </a:bodyPr>
          <a:lstStyle/>
          <a:p>
            <a:r>
              <a:rPr lang="ru-RU" sz="5400" b="1" dirty="0" smtClean="0"/>
              <a:t>Функционал</a:t>
            </a:r>
            <a:endParaRPr lang="ru-RU" sz="5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4282" y="1857364"/>
            <a:ext cx="8643998" cy="3781436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tx1"/>
                </a:solidFill>
              </a:rPr>
              <a:t>На данный момент на сайте есть</a:t>
            </a:r>
            <a:r>
              <a:rPr lang="en-US" sz="2800" b="1" dirty="0" smtClean="0">
                <a:solidFill>
                  <a:schemeClr val="tx1"/>
                </a:solidFill>
              </a:rPr>
              <a:t>:</a:t>
            </a:r>
            <a:r>
              <a:rPr lang="ru-RU" sz="28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1. </a:t>
            </a:r>
            <a:r>
              <a:rPr lang="ru-RU" sz="2800" b="1" dirty="0" smtClean="0">
                <a:solidFill>
                  <a:schemeClr val="tx1"/>
                </a:solidFill>
              </a:rPr>
              <a:t>регистрация </a:t>
            </a:r>
            <a:endParaRPr lang="en-US" sz="2800" b="1" dirty="0" smtClean="0">
              <a:solidFill>
                <a:schemeClr val="tx1"/>
              </a:solidFill>
            </a:endParaRPr>
          </a:p>
          <a:p>
            <a:r>
              <a:rPr lang="en-US" sz="2800" b="1" dirty="0" smtClean="0">
                <a:solidFill>
                  <a:schemeClr val="tx1"/>
                </a:solidFill>
              </a:rPr>
              <a:t>2.</a:t>
            </a:r>
            <a:r>
              <a:rPr lang="ru-RU" sz="2800" b="1" dirty="0" smtClean="0">
                <a:solidFill>
                  <a:schemeClr val="tx1"/>
                </a:solidFill>
              </a:rPr>
              <a:t> разбивка тем на главные и второстепенные</a:t>
            </a:r>
          </a:p>
          <a:p>
            <a:r>
              <a:rPr lang="ru-RU" sz="2800" b="1" dirty="0" smtClean="0">
                <a:solidFill>
                  <a:schemeClr val="tx1"/>
                </a:solidFill>
              </a:rPr>
              <a:t>3. иерархия</a:t>
            </a:r>
            <a:r>
              <a:rPr lang="en-US" sz="2800" b="1" dirty="0" smtClean="0">
                <a:solidFill>
                  <a:schemeClr val="tx1"/>
                </a:solidFill>
              </a:rPr>
              <a:t>:</a:t>
            </a:r>
            <a:r>
              <a:rPr lang="ru-RU" sz="2800" b="1" dirty="0" smtClean="0">
                <a:solidFill>
                  <a:schemeClr val="tx1"/>
                </a:solidFill>
              </a:rPr>
              <a:t> глава, администратор, пользователь.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83320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tx1"/>
                </a:solidFill>
              </a:rPr>
              <a:t/>
            </a:r>
            <a:br>
              <a:rPr lang="ru-RU" sz="2800" b="1" dirty="0" smtClean="0">
                <a:solidFill>
                  <a:schemeClr val="tx1"/>
                </a:solidFill>
              </a:rPr>
            </a:br>
            <a:r>
              <a:rPr lang="ru-RU" sz="2800" b="1" dirty="0"/>
              <a:t/>
            </a:r>
            <a:br>
              <a:rPr lang="ru-RU" sz="2800" b="1" dirty="0"/>
            </a:br>
            <a:r>
              <a:rPr lang="ru-RU" sz="2800" b="1" dirty="0" smtClean="0"/>
              <a:t>1. Каждый пользователь имеет право зарегистрироваться на форуме</a:t>
            </a:r>
            <a:br>
              <a:rPr lang="ru-RU" sz="2800" b="1" dirty="0" smtClean="0"/>
            </a:br>
            <a:r>
              <a:rPr lang="ru-RU" sz="2800" b="1" dirty="0" smtClean="0"/>
              <a:t>2. Основные темы имеет право создавать только Глава форума, а также в его компетенцию входит менять администраторов.</a:t>
            </a:r>
            <a:br>
              <a:rPr lang="ru-RU" sz="2800" b="1" dirty="0" smtClean="0"/>
            </a:br>
            <a:r>
              <a:rPr lang="ru-RU" sz="2800" b="1" dirty="0" smtClean="0"/>
              <a:t>3. Администраторы создают </a:t>
            </a:r>
            <a:r>
              <a:rPr lang="ru-RU" sz="2800" b="1" dirty="0" err="1" smtClean="0"/>
              <a:t>подтемы</a:t>
            </a:r>
            <a:r>
              <a:rPr lang="ru-RU" sz="2800" b="1" dirty="0" smtClean="0"/>
              <a:t> и могут банить пользователей, а также восстанавливать их.</a:t>
            </a:r>
            <a:br>
              <a:rPr lang="ru-RU" sz="2800" b="1" dirty="0" smtClean="0"/>
            </a:br>
            <a:r>
              <a:rPr lang="ru-RU" sz="2800" b="1" dirty="0" smtClean="0"/>
              <a:t>4. За пользователями остаётся право комментировать, обсуждать темы, делиться информацией.</a:t>
            </a:r>
            <a:r>
              <a:rPr lang="ru-RU" b="1" dirty="0" smtClean="0">
                <a:solidFill>
                  <a:schemeClr val="tx1"/>
                </a:solidFill>
              </a:rPr>
              <a:t/>
            </a:r>
            <a:br>
              <a:rPr lang="ru-RU" b="1" dirty="0" smtClean="0">
                <a:solidFill>
                  <a:schemeClr val="tx1"/>
                </a:solidFill>
              </a:rPr>
            </a:b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57167"/>
            <a:ext cx="7772400" cy="1214445"/>
          </a:xfrm>
        </p:spPr>
        <p:txBody>
          <a:bodyPr/>
          <a:lstStyle/>
          <a:p>
            <a:r>
              <a:rPr lang="ru-RU" b="1" dirty="0" smtClean="0"/>
              <a:t>Добавочные функции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2976" y="2214554"/>
            <a:ext cx="6629424" cy="3000396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 smtClean="0">
                <a:solidFill>
                  <a:schemeClr val="tx1"/>
                </a:solidFill>
              </a:rPr>
              <a:t>Добавлять функции в форум (добавлять графическое изображение, оставлять ссылки и пр.) довольно легко. Этот проект является лишь заготовкой сайта, хотя в будущем его можно улучшить в более серьезный проект.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928671"/>
            <a:ext cx="7772400" cy="2000263"/>
          </a:xfrm>
        </p:spPr>
        <p:txBody>
          <a:bodyPr>
            <a:noAutofit/>
          </a:bodyPr>
          <a:lstStyle/>
          <a:p>
            <a:r>
              <a:rPr lang="ru-RU" sz="9600" dirty="0" smtClean="0"/>
              <a:t>Конец</a:t>
            </a:r>
            <a:endParaRPr lang="ru-RU" sz="9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Спасибо за внимание!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79</Words>
  <Application>Microsoft Office PowerPoint</Application>
  <PresentationFormat>Экран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ФОРУМ </vt:lpstr>
      <vt:lpstr>Цель проекта: создать форум для общения и обмена информацией. </vt:lpstr>
      <vt:lpstr>Функционал</vt:lpstr>
      <vt:lpstr>  1. Каждый пользователь имеет право зарегистрироваться на форуме 2. Основные темы имеет право создавать только Глава форума, а также в его компетенцию входит менять администраторов. 3. Администраторы создают подтемы и могут банить пользователей, а также восстанавливать их. 4. За пользователями остаётся право комментировать, обсуждать темы, делиться информацией. </vt:lpstr>
      <vt:lpstr>Добавочные функции</vt:lpstr>
      <vt:lpstr>Конец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йцукен</dc:creator>
  <cp:lastModifiedBy>йцукен</cp:lastModifiedBy>
  <cp:revision>10</cp:revision>
  <dcterms:created xsi:type="dcterms:W3CDTF">2019-03-10T18:51:34Z</dcterms:created>
  <dcterms:modified xsi:type="dcterms:W3CDTF">2019-03-10T20:29:36Z</dcterms:modified>
</cp:coreProperties>
</file>