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July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July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July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89840" y="4758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>
                <a:solidFill>
                  <a:srgbClr val="FFC000"/>
                </a:solidFill>
                <a:latin typeface="Myriad Arabic" pitchFamily="50" charset="-78"/>
                <a:cs typeface="Myriad Arabic" pitchFamily="50" charset="-78"/>
              </a:rPr>
              <a:t>Qué es Bootstrap</a:t>
            </a:r>
            <a:endParaRPr lang="es-ES" sz="6000" b="1" dirty="0">
              <a:solidFill>
                <a:srgbClr val="FFC000"/>
              </a:solidFill>
              <a:latin typeface="Myriad Arabic" pitchFamily="50" charset="-78"/>
              <a:cs typeface="Myriad Arabic" pitchFamily="50" charset="-78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88675" y="1556792"/>
            <a:ext cx="7532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Es un Framework HTML 5, CSS 3,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Ideal para el desarrollo </a:t>
            </a:r>
            <a:r>
              <a:rPr lang="es-CO" sz="3200" b="1" dirty="0" err="1">
                <a:latin typeface="Myriad Arabic" pitchFamily="50" charset="-78"/>
                <a:cs typeface="Myriad Arabic" pitchFamily="50" charset="-78"/>
              </a:rPr>
              <a:t>Frontend</a:t>
            </a:r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 de sitios o aplicaciones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Diseños (Layouts) 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b="1" dirty="0">
                <a:latin typeface="Myriad Arabic" pitchFamily="50" charset="-78"/>
                <a:cs typeface="Myriad Arabic" pitchFamily="50" charset="-78"/>
              </a:rPr>
              <a:t>Contiene Herramientas para la creación de botones, tablas, formularios, entre otros</a:t>
            </a:r>
          </a:p>
        </p:txBody>
      </p:sp>
      <p:pic>
        <p:nvPicPr>
          <p:cNvPr id="1026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16" y="4869160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Creativilabs\Logo\Logo creativilabs letra blan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81" y="5058530"/>
            <a:ext cx="4322644" cy="12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2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856622" y="1556792"/>
            <a:ext cx="75326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Creado en 2010 por 2 programadores que trabajaban para Twitter </a:t>
            </a:r>
            <a:r>
              <a:rPr lang="es-ES" sz="2400" b="1" dirty="0">
                <a:latin typeface="Myriad Arabic" panose="01010101010101010101" pitchFamily="50" charset="-78"/>
                <a:cs typeface="Myriad Arabic" panose="01010101010101010101" pitchFamily="50" charset="-78"/>
              </a:rPr>
              <a:t>desarrollado por Mark Otto y </a:t>
            </a:r>
            <a:r>
              <a:rPr lang="es-ES" sz="2400" b="1" dirty="0" err="1">
                <a:latin typeface="Myriad Arabic" panose="01010101010101010101" pitchFamily="50" charset="-78"/>
                <a:cs typeface="Myriad Arabic" panose="01010101010101010101" pitchFamily="50" charset="-78"/>
              </a:rPr>
              <a:t>Jacbod</a:t>
            </a:r>
            <a:r>
              <a:rPr lang="es-ES" sz="2400" b="1" dirty="0">
                <a:latin typeface="Myriad Arabic" panose="01010101010101010101" pitchFamily="50" charset="-78"/>
                <a:cs typeface="Myriad Arabic" panose="01010101010101010101" pitchFamily="50" charset="-78"/>
              </a:rPr>
              <a:t> </a:t>
            </a:r>
            <a:r>
              <a:rPr lang="es-ES" sz="2400" b="1" dirty="0" err="1">
                <a:latin typeface="Myriad Arabic" panose="01010101010101010101" pitchFamily="50" charset="-78"/>
                <a:cs typeface="Myriad Arabic" panose="01010101010101010101" pitchFamily="50" charset="-78"/>
              </a:rPr>
              <a:t>Thornton</a:t>
            </a:r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Inicialmente su nombre era “Twitter </a:t>
            </a:r>
            <a:r>
              <a:rPr lang="es-CO" sz="2400" b="1" dirty="0" err="1">
                <a:latin typeface="Myriad Arabic" pitchFamily="50" charset="-78"/>
                <a:cs typeface="Myriad Arabic" pitchFamily="50" charset="-78"/>
              </a:rPr>
              <a:t>Blueprint</a:t>
            </a:r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”</a:t>
            </a: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Fue usado por la compañía por mas o menos 1 año y después fue liberado para el publico en general</a:t>
            </a: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</p:txBody>
      </p:sp>
      <p:pic>
        <p:nvPicPr>
          <p:cNvPr id="4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96" y="4869160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6 CuadroTexto"/>
          <p:cNvSpPr txBox="1"/>
          <p:nvPr/>
        </p:nvSpPr>
        <p:spPr>
          <a:xfrm>
            <a:off x="789840" y="4758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>
                <a:solidFill>
                  <a:srgbClr val="FFC000"/>
                </a:solidFill>
                <a:latin typeface="Myriad Arabic" pitchFamily="50" charset="-78"/>
                <a:cs typeface="Myriad Arabic" pitchFamily="50" charset="-78"/>
              </a:rPr>
              <a:t>Breve Historia Bootstrap</a:t>
            </a:r>
            <a:endParaRPr lang="es-ES" sz="6000" b="1" dirty="0">
              <a:solidFill>
                <a:srgbClr val="FFC000"/>
              </a:solidFill>
              <a:latin typeface="Myriad Arabic" pitchFamily="50" charset="-78"/>
              <a:cs typeface="Myriad Arabic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120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856622" y="1556792"/>
            <a:ext cx="75326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Fácil de Usar: No necesitas conocer HTML 5 y CSS 3 para lograr diseños responsive e interfaces web de excelente calidad utilizando Bootstrap, solo debes conocer los fundamentos de HTML Y CSS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Velocidad en el Desarrollo: Con Bootstrap podrás concentrarte en el diseño y personalización, ya que es un framework con muchos componentes prefabricados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Compatibilidad con todos los navegadores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Es el proyecto más popular en GitHub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</p:txBody>
      </p:sp>
      <p:pic>
        <p:nvPicPr>
          <p:cNvPr id="4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96" y="4869160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6 CuadroTexto"/>
          <p:cNvSpPr txBox="1"/>
          <p:nvPr/>
        </p:nvSpPr>
        <p:spPr>
          <a:xfrm>
            <a:off x="789840" y="4758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>
                <a:solidFill>
                  <a:srgbClr val="FFC000"/>
                </a:solidFill>
                <a:latin typeface="Myriad Arabic" pitchFamily="50" charset="-78"/>
                <a:cs typeface="Myriad Arabic" pitchFamily="50" charset="-78"/>
              </a:rPr>
              <a:t>Porque Usar Bootstrap</a:t>
            </a:r>
            <a:endParaRPr lang="es-ES" sz="6000" b="1" dirty="0">
              <a:solidFill>
                <a:srgbClr val="FFC000"/>
              </a:solidFill>
              <a:latin typeface="Myriad Arabic" pitchFamily="50" charset="-78"/>
              <a:cs typeface="Myriad Arabic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852229" y="1124744"/>
            <a:ext cx="7532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Versión 2.3: Versión inicial con una gran aceptación por parte de todos los desarrolladores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Versión 3: Versión actual, con un cambio de filosofía hacia lo que se llama como Mobile </a:t>
            </a:r>
            <a:r>
              <a:rPr lang="es-CO" sz="2400" b="1" dirty="0" err="1">
                <a:latin typeface="Myriad Arabic" pitchFamily="50" charset="-78"/>
                <a:cs typeface="Myriad Arabic" pitchFamily="50" charset="-78"/>
              </a:rPr>
              <a:t>First</a:t>
            </a:r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, donde se centra primeramente en la importancia de los contenidos en los dispositivos móviles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Versión 4: Se encuentra en versión alfa, todavía no se debe utilizar en sitios de producción pero es posible ver algunas de sus nuevas funciones </a:t>
            </a:r>
            <a:r>
              <a:rPr lang="es-CO" sz="2400" b="1">
                <a:latin typeface="Myriad Arabic" pitchFamily="50" charset="-78"/>
                <a:cs typeface="Myriad Arabic" pitchFamily="50" charset="-78"/>
              </a:rPr>
              <a:t>y descargarlo </a:t>
            </a:r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desde la siguiente URL: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400" b="1" dirty="0">
                <a:latin typeface="Myriad Arabic" pitchFamily="50" charset="-78"/>
                <a:cs typeface="Myriad Arabic" pitchFamily="50" charset="-78"/>
              </a:rPr>
              <a:t>http://v4-alpha.getbootstrap.com/</a:t>
            </a:r>
          </a:p>
          <a:p>
            <a:pPr algn="just"/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  <a:p>
            <a:endParaRPr lang="es-CO" sz="2400" b="1" dirty="0">
              <a:latin typeface="Myriad Arabic" pitchFamily="50" charset="-78"/>
              <a:cs typeface="Myriad Arabic" pitchFamily="50" charset="-78"/>
            </a:endParaRPr>
          </a:p>
        </p:txBody>
      </p:sp>
      <p:pic>
        <p:nvPicPr>
          <p:cNvPr id="4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96" y="4869160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6 CuadroTexto"/>
          <p:cNvSpPr txBox="1"/>
          <p:nvPr/>
        </p:nvSpPr>
        <p:spPr>
          <a:xfrm>
            <a:off x="856622" y="390658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>
                <a:solidFill>
                  <a:srgbClr val="FFC000"/>
                </a:solidFill>
                <a:latin typeface="Myriad Arabic" pitchFamily="50" charset="-78"/>
                <a:cs typeface="Myriad Arabic" pitchFamily="50" charset="-78"/>
              </a:rPr>
              <a:t>Versiones de Bootstrap</a:t>
            </a:r>
            <a:endParaRPr lang="es-ES" sz="6000" b="1" dirty="0">
              <a:solidFill>
                <a:srgbClr val="FFC000"/>
              </a:solidFill>
              <a:latin typeface="Myriad Arabic" pitchFamily="50" charset="-78"/>
              <a:cs typeface="Myriad Arabic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1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856622" y="1124744"/>
            <a:ext cx="75326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Navbars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Dropdowns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Glyphicons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Breadcumbs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Labels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Badges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Progress</a:t>
            </a:r>
            <a:r>
              <a:rPr lang="es-CO" sz="2000" b="1" dirty="0">
                <a:latin typeface="Myriad Arabic" pitchFamily="50" charset="-78"/>
                <a:cs typeface="Myriad Arabic" pitchFamily="50" charset="-78"/>
              </a:rPr>
              <a:t> </a:t>
            </a:r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BarS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List</a:t>
            </a:r>
            <a:r>
              <a:rPr lang="es-CO" sz="2000" b="1" dirty="0">
                <a:latin typeface="Myriad Arabic" pitchFamily="50" charset="-78"/>
                <a:cs typeface="Myriad Arabic" pitchFamily="50" charset="-78"/>
              </a:rPr>
              <a:t> </a:t>
            </a:r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Groups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Buttons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Jumbotron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Panels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>
                <a:latin typeface="Myriad Arabic" pitchFamily="50" charset="-78"/>
                <a:cs typeface="Myriad Arabic" pitchFamily="50" charset="-78"/>
              </a:rPr>
              <a:t>Wells</a:t>
            </a: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Alerts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Thumbnails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  <a:p>
            <a:pPr algn="just"/>
            <a:r>
              <a:rPr lang="es-CO" sz="2000" b="1" dirty="0">
                <a:latin typeface="Myriad Arabic" pitchFamily="50" charset="-78"/>
                <a:cs typeface="Myriad Arabic" pitchFamily="50" charset="-78"/>
              </a:rPr>
              <a:t>Media </a:t>
            </a:r>
            <a:r>
              <a:rPr lang="es-CO" sz="2000" b="1" dirty="0" err="1">
                <a:latin typeface="Myriad Arabic" pitchFamily="50" charset="-78"/>
                <a:cs typeface="Myriad Arabic" pitchFamily="50" charset="-78"/>
              </a:rPr>
              <a:t>Objects</a:t>
            </a:r>
            <a:endParaRPr lang="es-CO" sz="2000" b="1" dirty="0">
              <a:latin typeface="Myriad Arabic" pitchFamily="50" charset="-78"/>
              <a:cs typeface="Myriad Arabic" pitchFamily="50" charset="-78"/>
            </a:endParaRPr>
          </a:p>
        </p:txBody>
      </p:sp>
      <p:pic>
        <p:nvPicPr>
          <p:cNvPr id="4" name="Picture 2" descr="E:\PARA BLOG\LogoRw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96" y="4869160"/>
            <a:ext cx="2448272" cy="1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6 CuadroTexto"/>
          <p:cNvSpPr txBox="1"/>
          <p:nvPr/>
        </p:nvSpPr>
        <p:spPr>
          <a:xfrm>
            <a:off x="856622" y="390658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>
                <a:solidFill>
                  <a:srgbClr val="FFC000"/>
                </a:solidFill>
                <a:latin typeface="Myriad Arabic" pitchFamily="50" charset="-78"/>
                <a:cs typeface="Myriad Arabic" pitchFamily="50" charset="-78"/>
              </a:rPr>
              <a:t>Componentes de Bootstrap</a:t>
            </a:r>
            <a:endParaRPr lang="es-ES" sz="6000" b="1" dirty="0">
              <a:solidFill>
                <a:srgbClr val="FFC000"/>
              </a:solidFill>
              <a:latin typeface="Myriad Arabic" pitchFamily="50" charset="-78"/>
              <a:cs typeface="Myriad Arabic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8620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83</TotalTime>
  <Words>274</Words>
  <Application>Microsoft Office PowerPoint</Application>
  <PresentationFormat>Presentación en pantalla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Myriad Arabic</vt:lpstr>
      <vt:lpstr>Palatino Linotype</vt:lpstr>
      <vt:lpstr>Wingdings</vt:lpstr>
      <vt:lpstr>Elemental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joseandresmontoya@hotmail.com</dc:creator>
  <cp:lastModifiedBy>Jose Andres Montoya</cp:lastModifiedBy>
  <cp:revision>41</cp:revision>
  <dcterms:created xsi:type="dcterms:W3CDTF">2016-05-30T08:41:47Z</dcterms:created>
  <dcterms:modified xsi:type="dcterms:W3CDTF">2016-07-11T01:38:42Z</dcterms:modified>
</cp:coreProperties>
</file>