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July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July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July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27583" y="764704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latin typeface="Myriad Arabic" pitchFamily="50" charset="-78"/>
                <a:cs typeface="Myriad Arabic" pitchFamily="50" charset="-78"/>
              </a:rPr>
              <a:t>Qué es el diseño web Responsive?</a:t>
            </a:r>
            <a:endParaRPr lang="es-ES" sz="3600" b="1" dirty="0">
              <a:latin typeface="Myriad Arabic" pitchFamily="50" charset="-78"/>
              <a:cs typeface="Myriad Arabic" pitchFamily="50" charset="-78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56622" y="1556792"/>
            <a:ext cx="75326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Es un enfoque en el diseño de sitios web que ofrece una forma fácil de navegación en los diferentes dispositivos de visualización y sus diferentes resoluciones.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Los sitios responsive adaptan la visualización de sus contenidos a televisores Smart TV, Tablets y Smartphones.</a:t>
            </a: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El diseño adapta sus contenidos dependiendo de la ventana y el ancho del dispositivo</a:t>
            </a: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</p:txBody>
      </p:sp>
      <p:pic>
        <p:nvPicPr>
          <p:cNvPr id="4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96" y="4869160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27583" y="764704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latin typeface="Myriad Arabic" pitchFamily="50" charset="-78"/>
                <a:cs typeface="Myriad Arabic" pitchFamily="50" charset="-78"/>
              </a:rPr>
              <a:t>Dispositivos para los cuales se hace un </a:t>
            </a:r>
          </a:p>
          <a:p>
            <a:r>
              <a:rPr lang="es-CO" sz="3600" b="1" dirty="0">
                <a:latin typeface="Myriad Arabic" pitchFamily="50" charset="-78"/>
                <a:cs typeface="Myriad Arabic" pitchFamily="50" charset="-78"/>
              </a:rPr>
              <a:t>diseño Responsive</a:t>
            </a:r>
            <a:endParaRPr lang="es-ES" sz="3600" b="1" dirty="0">
              <a:latin typeface="Myriad Arabic" pitchFamily="50" charset="-78"/>
              <a:cs typeface="Myriad Arabic" pitchFamily="50" charset="-78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56622" y="2348880"/>
            <a:ext cx="7532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PC’s de escritorio, TV’s</a:t>
            </a:r>
          </a:p>
          <a:p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Laptots</a:t>
            </a:r>
          </a:p>
          <a:p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Mini Laptots</a:t>
            </a:r>
          </a:p>
          <a:p>
            <a:r>
              <a:rPr lang="es-CO" sz="3200" b="1" dirty="0" err="1">
                <a:latin typeface="Myriad Arabic" pitchFamily="50" charset="-78"/>
                <a:cs typeface="Myriad Arabic" pitchFamily="50" charset="-78"/>
              </a:rPr>
              <a:t>iPads</a:t>
            </a:r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/</a:t>
            </a:r>
            <a:r>
              <a:rPr lang="es-CO" sz="3200" b="1" dirty="0" err="1">
                <a:latin typeface="Myriad Arabic" pitchFamily="50" charset="-78"/>
                <a:cs typeface="Myriad Arabic" pitchFamily="50" charset="-78"/>
              </a:rPr>
              <a:t>Tablets</a:t>
            </a:r>
            <a:endParaRPr lang="es-CO" sz="3200" b="1" dirty="0">
              <a:latin typeface="Myriad Arabic" pitchFamily="50" charset="-78"/>
              <a:cs typeface="Myriad Arabic" pitchFamily="50" charset="-78"/>
            </a:endParaRPr>
          </a:p>
          <a:p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Mini Tablets</a:t>
            </a:r>
          </a:p>
          <a:p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Smartphones</a:t>
            </a:r>
          </a:p>
        </p:txBody>
      </p:sp>
      <p:pic>
        <p:nvPicPr>
          <p:cNvPr id="4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48" y="5013176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27583" y="764704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latin typeface="Myriad Arabic" pitchFamily="50" charset="-78"/>
                <a:cs typeface="Myriad Arabic" pitchFamily="50" charset="-78"/>
              </a:rPr>
              <a:t>Tips para el diseño Responsive</a:t>
            </a:r>
            <a:endParaRPr lang="es-ES" sz="3600" b="1" dirty="0">
              <a:latin typeface="Myriad Arabic" pitchFamily="50" charset="-78"/>
              <a:cs typeface="Myriad Arabic" pitchFamily="50" charset="-78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56622" y="2132856"/>
            <a:ext cx="75326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Myriad Arabic" pitchFamily="50" charset="-78"/>
                <a:cs typeface="Myriad Arabic" pitchFamily="50" charset="-78"/>
              </a:rPr>
              <a:t>Diseño o Layouts Simples </a:t>
            </a:r>
          </a:p>
          <a:p>
            <a:r>
              <a:rPr lang="es-CO" sz="2800" b="1" dirty="0">
                <a:latin typeface="Myriad Arabic" pitchFamily="50" charset="-78"/>
                <a:cs typeface="Myriad Arabic" pitchFamily="50" charset="-78"/>
              </a:rPr>
              <a:t>Usar HTML 5 y sus nuevas funcionalidades</a:t>
            </a:r>
          </a:p>
          <a:p>
            <a:r>
              <a:rPr lang="es-CO" sz="2800" b="1" dirty="0">
                <a:latin typeface="Myriad Arabic" pitchFamily="50" charset="-78"/>
                <a:cs typeface="Myriad Arabic" pitchFamily="50" charset="-78"/>
              </a:rPr>
              <a:t>Usar porcentajes en vez de pixeles para crear diseños fluidos</a:t>
            </a:r>
          </a:p>
          <a:p>
            <a:r>
              <a:rPr lang="es-CO" sz="2800" b="1" dirty="0">
                <a:latin typeface="Myriad Arabic" pitchFamily="50" charset="-78"/>
                <a:cs typeface="Myriad Arabic" pitchFamily="50" charset="-78"/>
              </a:rPr>
              <a:t>Usar CSS3 media queries: Permiten la creación de estilos diferentes para resoluciones diferentes.</a:t>
            </a:r>
          </a:p>
        </p:txBody>
      </p:sp>
      <p:pic>
        <p:nvPicPr>
          <p:cNvPr id="4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69160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27583" y="764704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latin typeface="Myriad Arabic" pitchFamily="50" charset="-78"/>
                <a:cs typeface="Myriad Arabic" pitchFamily="50" charset="-78"/>
              </a:rPr>
              <a:t>Ejemplo Diseño Web Responsive</a:t>
            </a:r>
          </a:p>
        </p:txBody>
      </p:sp>
      <p:pic>
        <p:nvPicPr>
          <p:cNvPr id="2050" name="Picture 2" descr="C:\Users\JoseAndres\Desktop\ami-respons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5166"/>
            <a:ext cx="7776866" cy="440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9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27583" y="764704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latin typeface="Myriad Arabic" pitchFamily="50" charset="-78"/>
                <a:cs typeface="Myriad Arabic" pitchFamily="50" charset="-78"/>
              </a:rPr>
              <a:t>Tecnologías Utilizadas en el Curso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3568" y="2492896"/>
            <a:ext cx="75326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No es necesario conocimientos previos en estas tecnologías pero si las tienen será un buen fundamento para este curso.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No es necesario tener estos conocimientos porque el curso contiene 1 capítulo dedicado a los fundamentos de HTML 5 necesarios para este curso así como también otro capitulo dedicado a los fundamentos de CSS 3.</a:t>
            </a:r>
          </a:p>
        </p:txBody>
      </p:sp>
      <p:pic>
        <p:nvPicPr>
          <p:cNvPr id="3075" name="Picture 3" descr="C:\Users\JoseAndres\Desktop\HTML5+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37698"/>
            <a:ext cx="3453376" cy="21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42390"/>
            <a:ext cx="2376264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59</TotalTime>
  <Words>193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Myriad Arabic</vt:lpstr>
      <vt:lpstr>Palatino Linotype</vt:lpstr>
      <vt:lpstr>Wingdings</vt:lpstr>
      <vt:lpstr>Elemental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joseandresmontoya@hotmail.com</dc:creator>
  <cp:lastModifiedBy>Jose Andres Montoya</cp:lastModifiedBy>
  <cp:revision>38</cp:revision>
  <dcterms:created xsi:type="dcterms:W3CDTF">2016-05-30T08:41:47Z</dcterms:created>
  <dcterms:modified xsi:type="dcterms:W3CDTF">2016-07-17T18:28:23Z</dcterms:modified>
</cp:coreProperties>
</file>