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BF22-300F-4111-B9C9-8C4CA17ADEF0}" type="datetimeFigureOut">
              <a:rPr lang="es-PE" smtClean="0"/>
              <a:t>16/07/2022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3B3-626B-4B44-B719-3755895A6F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402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BF22-300F-4111-B9C9-8C4CA17ADEF0}" type="datetimeFigureOut">
              <a:rPr lang="es-PE" smtClean="0"/>
              <a:t>16/07/2022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3B3-626B-4B44-B719-3755895A6F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409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BF22-300F-4111-B9C9-8C4CA17ADEF0}" type="datetimeFigureOut">
              <a:rPr lang="es-PE" smtClean="0"/>
              <a:t>16/07/2022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3B3-626B-4B44-B719-3755895A6F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497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BF22-300F-4111-B9C9-8C4CA17ADEF0}" type="datetimeFigureOut">
              <a:rPr lang="es-PE" smtClean="0"/>
              <a:t>16/07/2022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3B3-626B-4B44-B719-3755895A6F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322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BF22-300F-4111-B9C9-8C4CA17ADEF0}" type="datetimeFigureOut">
              <a:rPr lang="es-PE" smtClean="0"/>
              <a:t>16/07/2022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3B3-626B-4B44-B719-3755895A6F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91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BF22-300F-4111-B9C9-8C4CA17ADEF0}" type="datetimeFigureOut">
              <a:rPr lang="es-PE" smtClean="0"/>
              <a:t>16/07/2022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3B3-626B-4B44-B719-3755895A6F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647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BF22-300F-4111-B9C9-8C4CA17ADEF0}" type="datetimeFigureOut">
              <a:rPr lang="es-PE" smtClean="0"/>
              <a:t>16/07/2022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3B3-626B-4B44-B719-3755895A6F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652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BF22-300F-4111-B9C9-8C4CA17ADEF0}" type="datetimeFigureOut">
              <a:rPr lang="es-PE" smtClean="0"/>
              <a:t>16/07/2022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3B3-626B-4B44-B719-3755895A6F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235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BF22-300F-4111-B9C9-8C4CA17ADEF0}" type="datetimeFigureOut">
              <a:rPr lang="es-PE" smtClean="0"/>
              <a:t>16/07/2022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3B3-626B-4B44-B719-3755895A6F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1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BF22-300F-4111-B9C9-8C4CA17ADEF0}" type="datetimeFigureOut">
              <a:rPr lang="es-PE" smtClean="0"/>
              <a:t>16/07/2022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3B3-626B-4B44-B719-3755895A6F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71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BF22-300F-4111-B9C9-8C4CA17ADEF0}" type="datetimeFigureOut">
              <a:rPr lang="es-PE" smtClean="0"/>
              <a:t>16/07/2022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3B3-626B-4B44-B719-3755895A6F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03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BF22-300F-4111-B9C9-8C4CA17ADEF0}" type="datetimeFigureOut">
              <a:rPr lang="es-PE" smtClean="0"/>
              <a:t>16/07/2022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683B3-626B-4B44-B719-3755895A6F9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773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196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</cp:revision>
  <dcterms:created xsi:type="dcterms:W3CDTF">2022-07-17T03:30:57Z</dcterms:created>
  <dcterms:modified xsi:type="dcterms:W3CDTF">2022-07-17T03:31:13Z</dcterms:modified>
</cp:coreProperties>
</file>