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>
      <p:cViewPr varScale="1">
        <p:scale>
          <a:sx n="89" d="100"/>
          <a:sy n="89" d="100"/>
        </p:scale>
        <p:origin x="-127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2B0C2-37B9-4800-84A5-04D7A7FCA159}" type="datetimeFigureOut">
              <a:rPr lang="en-US" smtClean="0"/>
              <a:t>24-Nov-19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CE73B-FCA1-4E01-8E43-C900AC637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06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these will be shown </a:t>
            </a:r>
            <a:r>
              <a:rPr lang="en-US" smtClean="0"/>
              <a:t>in the demo.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CE73B-FCA1-4E01-8E43-C900AC637A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26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95DF-1060-4086-9A8C-8C2709078E5C}" type="datetimeFigureOut">
              <a:rPr lang="en-US" smtClean="0"/>
              <a:t>24-Nov-19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BFE7-19AE-488B-8CF3-1993E577C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1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95DF-1060-4086-9A8C-8C2709078E5C}" type="datetimeFigureOut">
              <a:rPr lang="en-US" smtClean="0"/>
              <a:t>24-Nov-19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BFE7-19AE-488B-8CF3-1993E577C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44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95DF-1060-4086-9A8C-8C2709078E5C}" type="datetimeFigureOut">
              <a:rPr lang="en-US" smtClean="0"/>
              <a:t>24-Nov-19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BFE7-19AE-488B-8CF3-1993E577C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4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95DF-1060-4086-9A8C-8C2709078E5C}" type="datetimeFigureOut">
              <a:rPr lang="en-US" smtClean="0"/>
              <a:t>24-Nov-19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BFE7-19AE-488B-8CF3-1993E577C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1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95DF-1060-4086-9A8C-8C2709078E5C}" type="datetimeFigureOut">
              <a:rPr lang="en-US" smtClean="0"/>
              <a:t>24-Nov-19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BFE7-19AE-488B-8CF3-1993E577C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95DF-1060-4086-9A8C-8C2709078E5C}" type="datetimeFigureOut">
              <a:rPr lang="en-US" smtClean="0"/>
              <a:t>24-Nov-19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BFE7-19AE-488B-8CF3-1993E577C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3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95DF-1060-4086-9A8C-8C2709078E5C}" type="datetimeFigureOut">
              <a:rPr lang="en-US" smtClean="0"/>
              <a:t>24-Nov-19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BFE7-19AE-488B-8CF3-1993E577C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46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95DF-1060-4086-9A8C-8C2709078E5C}" type="datetimeFigureOut">
              <a:rPr lang="en-US" smtClean="0"/>
              <a:t>24-Nov-19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BFE7-19AE-488B-8CF3-1993E577C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2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95DF-1060-4086-9A8C-8C2709078E5C}" type="datetimeFigureOut">
              <a:rPr lang="en-US" smtClean="0"/>
              <a:t>24-Nov-19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BFE7-19AE-488B-8CF3-1993E577C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60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95DF-1060-4086-9A8C-8C2709078E5C}" type="datetimeFigureOut">
              <a:rPr lang="en-US" smtClean="0"/>
              <a:t>24-Nov-19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BFE7-19AE-488B-8CF3-1993E577C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7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95DF-1060-4086-9A8C-8C2709078E5C}" type="datetimeFigureOut">
              <a:rPr lang="en-US" smtClean="0"/>
              <a:t>24-Nov-19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BFE7-19AE-488B-8CF3-1993E577C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0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A95DF-1060-4086-9A8C-8C2709078E5C}" type="datetimeFigureOut">
              <a:rPr lang="en-US" smtClean="0"/>
              <a:t>24-Nov-19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2BFE7-19AE-488B-8CF3-1993E577C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4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hs.uk/conditions/shortness-of-breath/" TargetMode="External"/><Relationship Id="rId2" Type="http://schemas.openxmlformats.org/officeDocument/2006/relationships/hyperlink" Target="https://www.nhs.uk/conditions/chest-pain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nhs.uk/conditions/indigestion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Title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solidFill>
            <a:schemeClr val="bg2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IoT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based Heart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ttack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etection System</a:t>
            </a:r>
          </a:p>
          <a:p>
            <a:pPr marL="0" indent="0" algn="ctr">
              <a:buNone/>
            </a:pP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1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438684"/>
            <a:ext cx="6324600" cy="7805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Web App </a:t>
            </a:r>
            <a:r>
              <a:rPr lang="en-US" sz="3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Develpment</a:t>
            </a:r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Oval 2"/>
          <p:cNvSpPr/>
          <p:nvPr/>
        </p:nvSpPr>
        <p:spPr>
          <a:xfrm>
            <a:off x="3657600" y="1981200"/>
            <a:ext cx="1600200" cy="1066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57200" y="2895601"/>
            <a:ext cx="1600200" cy="914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Css,scss</a:t>
            </a:r>
            <a:r>
              <a:rPr lang="en-US" dirty="0" smtClean="0"/>
              <a:t>,</a:t>
            </a:r>
          </a:p>
          <a:p>
            <a:pPr algn="ctr"/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260777" y="2901951"/>
            <a:ext cx="1447800" cy="914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507038" y="1580972"/>
            <a:ext cx="1091725" cy="914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Local</a:t>
            </a:r>
          </a:p>
          <a:p>
            <a:pPr algn="ctr"/>
            <a:r>
              <a:rPr lang="en-US" sz="1400" dirty="0" smtClean="0"/>
              <a:t>Server</a:t>
            </a:r>
          </a:p>
          <a:p>
            <a:pPr algn="ctr"/>
            <a:r>
              <a:rPr lang="en-US" sz="1400" dirty="0" smtClean="0"/>
              <a:t>Database</a:t>
            </a:r>
            <a:endParaRPr lang="en-US" sz="1400" dirty="0"/>
          </a:p>
        </p:txBody>
      </p:sp>
      <p:sp>
        <p:nvSpPr>
          <p:cNvPr id="12" name="Bent Arrow 11"/>
          <p:cNvSpPr/>
          <p:nvPr/>
        </p:nvSpPr>
        <p:spPr>
          <a:xfrm>
            <a:off x="6510200" y="1606551"/>
            <a:ext cx="1003960" cy="1295400"/>
          </a:xfrm>
          <a:prstGeom prst="bentArrow">
            <a:avLst>
              <a:gd name="adj1" fmla="val 26050"/>
              <a:gd name="adj2" fmla="val 28466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Left Arrow 14"/>
          <p:cNvSpPr/>
          <p:nvPr/>
        </p:nvSpPr>
        <p:spPr>
          <a:xfrm>
            <a:off x="7708577" y="2548072"/>
            <a:ext cx="890187" cy="91491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467100" y="5029200"/>
            <a:ext cx="2133600" cy="1371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Page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600200" y="4572000"/>
            <a:ext cx="12954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</a:t>
            </a:r>
          </a:p>
          <a:p>
            <a:pPr algn="ctr"/>
            <a:r>
              <a:rPr lang="en-US" dirty="0"/>
              <a:t>-</a:t>
            </a:r>
            <a:r>
              <a:rPr lang="en-US" dirty="0" smtClean="0"/>
              <a:t>script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352800" y="3816351"/>
            <a:ext cx="762000" cy="7556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1" idx="7"/>
            <a:endCxn id="22" idx="1"/>
          </p:cNvCxnSpPr>
          <p:nvPr/>
        </p:nvCxnSpPr>
        <p:spPr>
          <a:xfrm flipV="1">
            <a:off x="2705893" y="4194176"/>
            <a:ext cx="646907" cy="5117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2"/>
            <a:endCxn id="21" idx="6"/>
          </p:cNvCxnSpPr>
          <p:nvPr/>
        </p:nvCxnSpPr>
        <p:spPr>
          <a:xfrm flipH="1">
            <a:off x="2895600" y="4572000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5"/>
          </p:cNvCxnSpPr>
          <p:nvPr/>
        </p:nvCxnSpPr>
        <p:spPr>
          <a:xfrm>
            <a:off x="2705893" y="5352489"/>
            <a:ext cx="761207" cy="2101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412905" y="1709010"/>
            <a:ext cx="914400" cy="3492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001000" y="3816351"/>
            <a:ext cx="1067070" cy="3778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controll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510200" y="5562600"/>
            <a:ext cx="9144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057400" y="2743200"/>
            <a:ext cx="16764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0" idx="1"/>
          </p:cNvCxnSpPr>
          <p:nvPr/>
        </p:nvCxnSpPr>
        <p:spPr>
          <a:xfrm flipH="1" flipV="1">
            <a:off x="5257800" y="2743200"/>
            <a:ext cx="1215002" cy="2926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Down Arrow 39"/>
          <p:cNvSpPr/>
          <p:nvPr/>
        </p:nvSpPr>
        <p:spPr>
          <a:xfrm>
            <a:off x="4291584" y="3048000"/>
            <a:ext cx="484632" cy="198120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1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600" y="457200"/>
            <a:ext cx="48006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Web Page Development</a:t>
            </a:r>
            <a:endParaRPr 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Oval 2"/>
          <p:cNvSpPr/>
          <p:nvPr/>
        </p:nvSpPr>
        <p:spPr>
          <a:xfrm>
            <a:off x="864550" y="1828800"/>
            <a:ext cx="104045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49951" y="3896882"/>
            <a:ext cx="1053625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81199" y="3431136"/>
            <a:ext cx="6324600" cy="167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b="1" dirty="0" smtClean="0"/>
              <a:t> </a:t>
            </a:r>
            <a:r>
              <a:rPr lang="en-US" sz="1600" b="1" dirty="0" smtClean="0"/>
              <a:t>CSS</a:t>
            </a:r>
            <a:r>
              <a:rPr lang="en-US" sz="1600" dirty="0"/>
              <a:t> stands for </a:t>
            </a:r>
            <a:r>
              <a:rPr lang="en-US" sz="1600" b="1" dirty="0"/>
              <a:t>C</a:t>
            </a:r>
            <a:r>
              <a:rPr lang="en-US" sz="1600" dirty="0"/>
              <a:t>ascading </a:t>
            </a:r>
            <a:r>
              <a:rPr lang="en-US" sz="1600" b="1" dirty="0"/>
              <a:t>S</a:t>
            </a:r>
            <a:r>
              <a:rPr lang="en-US" sz="1600" dirty="0"/>
              <a:t>tyle </a:t>
            </a:r>
            <a:r>
              <a:rPr lang="en-US" sz="1600" b="1" dirty="0" err="1" smtClean="0"/>
              <a:t>S</a:t>
            </a:r>
            <a:r>
              <a:rPr lang="en-US" sz="1600" dirty="0" err="1" smtClean="0"/>
              <a:t>heetsCSS</a:t>
            </a:r>
            <a:r>
              <a:rPr lang="en-US" sz="1600" dirty="0" smtClean="0"/>
              <a:t> describes</a:t>
            </a:r>
          </a:p>
          <a:p>
            <a:r>
              <a:rPr lang="en-US" sz="1600" dirty="0"/>
              <a:t> </a:t>
            </a:r>
            <a:r>
              <a:rPr lang="en-US" sz="1600" b="1" dirty="0"/>
              <a:t>how HTML elements are to be displayed on screen, paper, or in other media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CSS </a:t>
            </a:r>
            <a:r>
              <a:rPr lang="en-US" sz="1600" b="1" dirty="0"/>
              <a:t>saves a lot of work</a:t>
            </a:r>
            <a:r>
              <a:rPr lang="en-US" sz="1600" dirty="0"/>
              <a:t>. It can control the layout of multiple web pages all at once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External </a:t>
            </a:r>
            <a:r>
              <a:rPr lang="en-US" sz="1600" dirty="0" err="1"/>
              <a:t>stylesheets</a:t>
            </a:r>
            <a:r>
              <a:rPr lang="en-US" sz="1600" dirty="0"/>
              <a:t> are stored in </a:t>
            </a:r>
            <a:r>
              <a:rPr lang="en-US" sz="1600" b="1" dirty="0"/>
              <a:t>CSS files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1981198" y="1752600"/>
            <a:ext cx="6781802" cy="1447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Hypertext Markup Language is the standard markup language for documents designed to be displayed in a web browser. It can be assisted by technologies such as Cascading Style Sheets and scripting languages such as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05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4060" y="457200"/>
            <a:ext cx="6172200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Webpage Development</a:t>
            </a:r>
            <a:endParaRPr 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Oval 2"/>
          <p:cNvSpPr/>
          <p:nvPr/>
        </p:nvSpPr>
        <p:spPr>
          <a:xfrm>
            <a:off x="381000" y="1524000"/>
            <a:ext cx="1295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JavaScript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1752600" y="1371600"/>
            <a:ext cx="7086600" cy="1447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JavaScript</a:t>
            </a:r>
            <a:r>
              <a:rPr lang="en-US" dirty="0"/>
              <a:t> is a dynamic computer programming language. It is lightweight and most commonly used as a part of web pages, whose implementations allow client-side script to interact with the user and make dynamic pages. It is an interpreted programming language with object-oriented capabilities.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41475" y="3359921"/>
            <a:ext cx="137444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52600" y="3200400"/>
            <a:ext cx="7162800" cy="1295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PHP(Hypertext Pre Processor is an open source widely used scripting language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539495" y="49392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65006" y="4717279"/>
            <a:ext cx="7326594" cy="914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SASS ,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425196" y="59436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17903" y="5791200"/>
            <a:ext cx="7397497" cy="838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Datbase</a:t>
            </a:r>
            <a:r>
              <a:rPr lang="en-US" dirty="0" smtClean="0"/>
              <a:t> Management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401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 smtClean="0"/>
              <a:t>Sagnik</a:t>
            </a:r>
            <a:r>
              <a:rPr lang="en-US" sz="2800" dirty="0" smtClean="0"/>
              <a:t> </a:t>
            </a:r>
            <a:r>
              <a:rPr lang="en-US" sz="2800" dirty="0" err="1" smtClean="0"/>
              <a:t>Mondal</a:t>
            </a:r>
            <a:endParaRPr lang="en-US" sz="2800" dirty="0"/>
          </a:p>
          <a:p>
            <a:pPr algn="ctr"/>
            <a:r>
              <a:rPr lang="en-US" sz="2800" dirty="0" err="1" smtClean="0"/>
              <a:t>Souvik</a:t>
            </a:r>
            <a:r>
              <a:rPr lang="en-US" sz="2800" dirty="0" smtClean="0"/>
              <a:t> </a:t>
            </a:r>
            <a:r>
              <a:rPr lang="en-US" sz="2800" dirty="0" err="1" smtClean="0"/>
              <a:t>Saha</a:t>
            </a:r>
            <a:endParaRPr lang="en-US" sz="2800" dirty="0" smtClean="0"/>
          </a:p>
          <a:p>
            <a:pPr algn="ctr"/>
            <a:r>
              <a:rPr lang="en-US" sz="2800" dirty="0" err="1" smtClean="0"/>
              <a:t>Soumydeep</a:t>
            </a:r>
            <a:r>
              <a:rPr lang="en-US" sz="2800" dirty="0" smtClean="0"/>
              <a:t> Paul</a:t>
            </a:r>
          </a:p>
          <a:p>
            <a:endParaRPr lang="en-US" sz="2800" dirty="0"/>
          </a:p>
          <a:p>
            <a:r>
              <a:rPr lang="en-US" sz="2800" dirty="0" smtClean="0"/>
              <a:t>Respected Mentor: Mr. </a:t>
            </a:r>
            <a:r>
              <a:rPr lang="en-US" sz="2800" dirty="0" err="1" smtClean="0"/>
              <a:t>Manas</a:t>
            </a:r>
            <a:r>
              <a:rPr lang="en-US" sz="2800" dirty="0" smtClean="0"/>
              <a:t> </a:t>
            </a:r>
            <a:r>
              <a:rPr lang="en-US" sz="2800" dirty="0" err="1" smtClean="0"/>
              <a:t>Ghosh</a:t>
            </a:r>
            <a:r>
              <a:rPr lang="en-US" sz="2800" dirty="0" smtClean="0"/>
              <a:t> (MCA)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3172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Introduction:</a:t>
            </a:r>
          </a:p>
          <a:p>
            <a:pPr marL="0" indent="0">
              <a:buNone/>
            </a:pPr>
            <a:r>
              <a:rPr lang="en-US" sz="2400" dirty="0" smtClean="0"/>
              <a:t>Among several health issues our mankind currently facing heart attack as a fierce opponent.</a:t>
            </a:r>
          </a:p>
          <a:p>
            <a:pPr marL="0" indent="0">
              <a:buNone/>
            </a:pPr>
            <a:r>
              <a:rPr lang="en-US" sz="2400" dirty="0" smtClean="0"/>
              <a:t>As the technology has already progressed so much with less effort we can actually fight with this.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</a:endParaRPr>
          </a:p>
          <a:p>
            <a:pPr marL="0" indent="0">
              <a:buNone/>
            </a:pPr>
            <a:endParaRPr lang="en-US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Introduction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Heart Attacks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Increment Of Victims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Prevention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Our Mission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vision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Technology used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IoT</a:t>
            </a:r>
            <a:r>
              <a:rPr lang="en-US" dirty="0" smtClean="0"/>
              <a:t>(Internet Of Technology)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Internet Technology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Demo of the project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Acknowledgement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00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457200"/>
            <a:ext cx="55626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Heart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Attack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200" y="1582341"/>
            <a:ext cx="6172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A heart attack (myocardial infarction or MI) is a serious medical emergency in which the supply of blood to the heart is suddenly blocked, usually by a blood clot.</a:t>
            </a:r>
          </a:p>
          <a:p>
            <a:endParaRPr lang="en-US" sz="2000" dirty="0" smtClean="0"/>
          </a:p>
          <a:p>
            <a:r>
              <a:rPr lang="en-US" sz="2000" dirty="0" smtClean="0"/>
              <a:t>A heart attack is a medical emergency. Dial 999 and ask for an ambulance if you suspect a heart attack.</a:t>
            </a:r>
          </a:p>
          <a:p>
            <a:endParaRPr lang="en-US" sz="2000" dirty="0" smtClean="0"/>
          </a:p>
          <a:p>
            <a:r>
              <a:rPr lang="en-US" sz="2000" dirty="0" smtClean="0"/>
              <a:t>A lack of blood to the heart may seriously damage the heart muscle and can be life threatening.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4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457200"/>
            <a:ext cx="57912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Symptoms of Heart Attack</a:t>
            </a:r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752600"/>
            <a:ext cx="7239000" cy="3693319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</a:rPr>
              <a:t>Symptoms of a heart attack can include:</a:t>
            </a:r>
          </a:p>
          <a:p>
            <a:r>
              <a:rPr lang="en-US" dirty="0">
                <a:hlinkClick r:id="rId2"/>
              </a:rPr>
              <a:t>chest pain</a:t>
            </a:r>
            <a:r>
              <a:rPr lang="en-US" dirty="0" smtClean="0">
                <a:effectLst/>
              </a:rPr>
              <a:t> – the chest can feel like it's being pressed or squeezed by a heavy object, and pain can radiate from the chest to the jaw, neck, arms and back</a:t>
            </a:r>
          </a:p>
          <a:p>
            <a:r>
              <a:rPr lang="en-US" dirty="0">
                <a:hlinkClick r:id="rId3"/>
              </a:rPr>
              <a:t>shortness of </a:t>
            </a:r>
            <a:r>
              <a:rPr lang="en-US" dirty="0" smtClean="0">
                <a:hlinkClick r:id="rId3"/>
              </a:rPr>
              <a:t>breath</a:t>
            </a:r>
            <a:r>
              <a:rPr lang="en-US" dirty="0" smtClean="0"/>
              <a:t>-</a:t>
            </a:r>
            <a:r>
              <a:rPr lang="en-US" dirty="0" smtClean="0">
                <a:effectLst/>
              </a:rPr>
              <a:t>feeling weak or lightheaded, or both</a:t>
            </a:r>
          </a:p>
          <a:p>
            <a:r>
              <a:rPr lang="en-US" dirty="0" smtClean="0">
                <a:effectLst/>
              </a:rPr>
              <a:t>an overwhelming feeling of anxiety.</a:t>
            </a:r>
          </a:p>
          <a:p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It's important to stress that not everyone experiences severe chest pain. The pain can often be mild and mistaken for </a:t>
            </a:r>
            <a:r>
              <a:rPr lang="en-US" dirty="0">
                <a:hlinkClick r:id="rId4"/>
              </a:rPr>
              <a:t>indigestion</a:t>
            </a:r>
            <a:r>
              <a:rPr lang="en-US" dirty="0" smtClean="0">
                <a:effectLst/>
              </a:rPr>
              <a:t>.</a:t>
            </a:r>
          </a:p>
          <a:p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It's the combination of symptoms that's important in determining whether a person is having a heart attack, and not the severity of chest pain.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6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7800" y="457200"/>
            <a:ext cx="60198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Reason behind Younger Victims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1102407" y="2413338"/>
            <a:ext cx="65175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Obesity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Poor diet and lack of exercise.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Type 2 diabetes.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High blood pressure.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High cholesterol.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Smoking.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Family history of cardiovascular disease.</a:t>
            </a:r>
          </a:p>
        </p:txBody>
      </p:sp>
    </p:spTree>
    <p:extLst>
      <p:ext uri="{BB962C8B-B14F-4D97-AF65-F5344CB8AC3E}">
        <p14:creationId xmlns:p14="http://schemas.microsoft.com/office/powerpoint/2010/main" val="389298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685800"/>
            <a:ext cx="64008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Our Mission</a:t>
            </a:r>
            <a:endParaRPr 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2413338"/>
            <a:ext cx="670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Our mission is to provide on the go or stationary heart rate monitoring system through secure </a:t>
            </a:r>
            <a:r>
              <a:rPr lang="en-US" dirty="0" err="1"/>
              <a:t>webapplication.With</a:t>
            </a:r>
            <a:r>
              <a:rPr lang="en-US" dirty="0"/>
              <a:t> the advent of technology accurate heart rate monitoring is </a:t>
            </a:r>
            <a:r>
              <a:rPr lang="en-US" dirty="0" err="1"/>
              <a:t>possible.Our</a:t>
            </a:r>
            <a:r>
              <a:rPr lang="en-US" dirty="0"/>
              <a:t> target group is old </a:t>
            </a:r>
            <a:r>
              <a:rPr lang="en-US" dirty="0" err="1"/>
              <a:t>peoples,athletes,obese</a:t>
            </a:r>
            <a:r>
              <a:rPr lang="en-US" dirty="0"/>
              <a:t> </a:t>
            </a:r>
            <a:r>
              <a:rPr lang="en-US" dirty="0" err="1" smtClean="0"/>
              <a:t>patients,diabetic</a:t>
            </a:r>
            <a:r>
              <a:rPr lang="en-US" dirty="0" smtClean="0"/>
              <a:t> </a:t>
            </a:r>
            <a:r>
              <a:rPr lang="en-US" dirty="0"/>
              <a:t>patients.</a:t>
            </a:r>
          </a:p>
        </p:txBody>
      </p:sp>
    </p:spTree>
    <p:extLst>
      <p:ext uri="{BB962C8B-B14F-4D97-AF65-F5344CB8AC3E}">
        <p14:creationId xmlns:p14="http://schemas.microsoft.com/office/powerpoint/2010/main" val="297006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685800"/>
            <a:ext cx="61722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Our </a:t>
            </a:r>
            <a:r>
              <a:rPr lang="en-US" sz="32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Vission</a:t>
            </a:r>
            <a:endParaRPr 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52600" y="2590800"/>
            <a:ext cx="5105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Our vision is to develop a  5G technology based </a:t>
            </a:r>
            <a:r>
              <a:rPr lang="en-US" sz="2400" dirty="0" err="1"/>
              <a:t>IoT</a:t>
            </a:r>
            <a:r>
              <a:rPr lang="en-US" sz="2400" dirty="0"/>
              <a:t> system so that continuous data can be stored in the cloud storage and  further can be analyzed.</a:t>
            </a:r>
          </a:p>
        </p:txBody>
      </p:sp>
    </p:spTree>
    <p:extLst>
      <p:ext uri="{BB962C8B-B14F-4D97-AF65-F5344CB8AC3E}">
        <p14:creationId xmlns:p14="http://schemas.microsoft.com/office/powerpoint/2010/main" val="299966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/>
          </a:solidFill>
        </p:spPr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Technology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</a:t>
            </a:r>
            <a:r>
              <a:rPr lang="en-US" dirty="0" err="1" smtClean="0"/>
              <a:t>NodeMcu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Esp8266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Arduino</a:t>
            </a:r>
            <a:r>
              <a:rPr lang="en-US" dirty="0" smtClean="0"/>
              <a:t> IDE 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Thinkspeak</a:t>
            </a:r>
            <a:r>
              <a:rPr lang="en-US" dirty="0" smtClean="0"/>
              <a:t> Cloud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Web Application</a:t>
            </a:r>
          </a:p>
          <a:p>
            <a:r>
              <a:rPr lang="en-US" dirty="0" err="1" smtClean="0"/>
              <a:t>Html,css,javascript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smtClean="0"/>
              <a:t>PHP</a:t>
            </a:r>
          </a:p>
          <a:p>
            <a:r>
              <a:rPr lang="en-US" dirty="0" err="1" smtClean="0"/>
              <a:t>Database:Mysql</a:t>
            </a:r>
            <a:endParaRPr lang="en-US" dirty="0" smtClean="0"/>
          </a:p>
          <a:p>
            <a:r>
              <a:rPr lang="en-US" dirty="0" smtClean="0"/>
              <a:t>Developed using MVC </a:t>
            </a:r>
            <a:r>
              <a:rPr lang="en-US" dirty="0" err="1" smtClean="0"/>
              <a:t>architechture</a:t>
            </a:r>
            <a:endParaRPr lang="en-US" dirty="0" smtClean="0"/>
          </a:p>
          <a:p>
            <a:r>
              <a:rPr lang="en-US" dirty="0" err="1" smtClean="0"/>
              <a:t>Thinkspeak</a:t>
            </a:r>
            <a:r>
              <a:rPr lang="en-US" dirty="0" smtClean="0"/>
              <a:t> </a:t>
            </a:r>
            <a:r>
              <a:rPr lang="en-US" dirty="0" smtClean="0"/>
              <a:t>cloud-</a:t>
            </a:r>
            <a:r>
              <a:rPr lang="en-US" dirty="0" err="1" smtClean="0"/>
              <a:t>Api</a:t>
            </a:r>
            <a:r>
              <a:rPr lang="en-US" dirty="0" smtClean="0"/>
              <a:t> and </a:t>
            </a:r>
            <a:r>
              <a:rPr lang="en-US" dirty="0" smtClean="0"/>
              <a:t>widgets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32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388</Words>
  <Application>Microsoft Office PowerPoint</Application>
  <PresentationFormat>On-screen Show (4:3)</PresentationFormat>
  <Paragraphs>97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Project Title </vt:lpstr>
      <vt:lpstr>Group Members</vt:lpstr>
      <vt:lpstr>Contents: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Technology Used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SOUMYADEEP PAUL</dc:creator>
  <cp:lastModifiedBy>SOUMYADEEP PAUL</cp:lastModifiedBy>
  <cp:revision>16</cp:revision>
  <dcterms:created xsi:type="dcterms:W3CDTF">2019-11-22T17:16:47Z</dcterms:created>
  <dcterms:modified xsi:type="dcterms:W3CDTF">2019-11-24T18:13:27Z</dcterms:modified>
</cp:coreProperties>
</file>