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ublic Sans Thin" charset="1" panose="00000000000000000000"/>
      <p:regular r:id="rId16"/>
    </p:embeddedFont>
    <p:embeddedFont>
      <p:font typeface="Public Sans Bold" charset="1" panose="00000000000000000000"/>
      <p:regular r:id="rId17"/>
    </p:embeddedFont>
    <p:embeddedFont>
      <p:font typeface="Public San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142210">
            <a:off x="12866949" y="-2306868"/>
            <a:ext cx="8028719" cy="6671135"/>
          </a:xfrm>
          <a:custGeom>
            <a:avLst/>
            <a:gdLst/>
            <a:ahLst/>
            <a:cxnLst/>
            <a:rect r="r" b="b" t="t" l="l"/>
            <a:pathLst>
              <a:path h="6671135" w="8028719">
                <a:moveTo>
                  <a:pt x="0" y="0"/>
                </a:moveTo>
                <a:lnTo>
                  <a:pt x="8028719" y="0"/>
                </a:lnTo>
                <a:lnTo>
                  <a:pt x="8028719" y="6671136"/>
                </a:lnTo>
                <a:lnTo>
                  <a:pt x="0" y="667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785107"/>
            <a:ext cx="12781566" cy="4326505"/>
            <a:chOff x="0" y="0"/>
            <a:chExt cx="17042088" cy="576867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585547"/>
              <a:ext cx="17042088" cy="4183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2548"/>
                </a:lnSpc>
              </a:pPr>
              <a:r>
                <a:rPr lang="en-US" sz="9652">
                  <a:solidFill>
                    <a:srgbClr val="FEFEFE"/>
                  </a:solidFill>
                  <a:latin typeface="Public Sans Thin"/>
                  <a:ea typeface="Public Sans Thin"/>
                  <a:cs typeface="Public Sans Thin"/>
                  <a:sym typeface="Public Sans Thin"/>
                </a:rPr>
                <a:t>Inventory Management System Project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66675"/>
              <a:ext cx="12920073" cy="5882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  <a:spcBef>
                  <a:spcPct val="0"/>
                </a:spcBef>
              </a:pPr>
              <a:r>
                <a:rPr lang="en-US" b="true" sz="2600">
                  <a:solidFill>
                    <a:srgbClr val="FEFEF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DSA LAB C++ PROJECT PRESENTATION 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640706" y="6851503"/>
            <a:ext cx="8658499" cy="7194426"/>
          </a:xfrm>
          <a:custGeom>
            <a:avLst/>
            <a:gdLst/>
            <a:ahLst/>
            <a:cxnLst/>
            <a:rect r="r" b="b" t="t" l="l"/>
            <a:pathLst>
              <a:path h="7194426" w="8658499">
                <a:moveTo>
                  <a:pt x="0" y="0"/>
                </a:moveTo>
                <a:lnTo>
                  <a:pt x="8658499" y="0"/>
                </a:lnTo>
                <a:lnTo>
                  <a:pt x="8658499" y="7194426"/>
                </a:lnTo>
                <a:lnTo>
                  <a:pt x="0" y="7194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758518" y="3437463"/>
            <a:ext cx="8658499" cy="7194426"/>
          </a:xfrm>
          <a:custGeom>
            <a:avLst/>
            <a:gdLst/>
            <a:ahLst/>
            <a:cxnLst/>
            <a:rect r="r" b="b" t="t" l="l"/>
            <a:pathLst>
              <a:path h="7194426" w="8658499">
                <a:moveTo>
                  <a:pt x="0" y="0"/>
                </a:moveTo>
                <a:lnTo>
                  <a:pt x="8658499" y="0"/>
                </a:lnTo>
                <a:lnTo>
                  <a:pt x="8658499" y="7194425"/>
                </a:lnTo>
                <a:lnTo>
                  <a:pt x="0" y="7194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264096" y="5039492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120409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520296" y="685150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8750935"/>
            <a:ext cx="10903152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0"/>
              </a:lnSpc>
            </a:pPr>
            <a:r>
              <a:rPr lang="en-US" sz="2900">
                <a:solidFill>
                  <a:srgbClr val="FEFEFE"/>
                </a:solidFill>
                <a:latin typeface="Public Sans"/>
                <a:ea typeface="Public Sans"/>
                <a:cs typeface="Public Sans"/>
                <a:sym typeface="Public Sans"/>
              </a:rPr>
              <a:t>Optimizing Stock Control for Better Efficiency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51449" y="6201013"/>
            <a:ext cx="5178513" cy="2441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34"/>
              </a:lnSpc>
            </a:pPr>
            <a:r>
              <a:rPr lang="en-US" sz="3453">
                <a:solidFill>
                  <a:srgbClr val="FEFEFE"/>
                </a:solidFill>
                <a:latin typeface="Public Sans"/>
                <a:ea typeface="Public Sans"/>
                <a:cs typeface="Public Sans"/>
                <a:sym typeface="Public Sans"/>
              </a:rPr>
              <a:t>Presented By</a:t>
            </a:r>
          </a:p>
          <a:p>
            <a:pPr algn="just">
              <a:lnSpc>
                <a:spcPts val="4834"/>
              </a:lnSpc>
            </a:pPr>
            <a:r>
              <a:rPr lang="en-US" sz="3453">
                <a:solidFill>
                  <a:srgbClr val="FEFEFE"/>
                </a:solidFill>
                <a:latin typeface="Public Sans"/>
                <a:ea typeface="Public Sans"/>
                <a:cs typeface="Public Sans"/>
                <a:sym typeface="Public Sans"/>
              </a:rPr>
              <a:t>Khandakar Borhan Uddin</a:t>
            </a:r>
          </a:p>
          <a:p>
            <a:pPr algn="l">
              <a:lnSpc>
                <a:spcPts val="4834"/>
              </a:lnSpc>
              <a:spcBef>
                <a:spcPct val="0"/>
              </a:spcBef>
            </a:pPr>
            <a:r>
              <a:rPr lang="en-US" sz="3453">
                <a:solidFill>
                  <a:srgbClr val="FEFEFE"/>
                </a:solidFill>
                <a:latin typeface="Public Sans"/>
                <a:ea typeface="Public Sans"/>
                <a:cs typeface="Public Sans"/>
                <a:sym typeface="Public Sans"/>
              </a:rPr>
              <a:t>ID: 0432310005101008</a:t>
            </a:r>
          </a:p>
          <a:p>
            <a:pPr algn="l">
              <a:lnSpc>
                <a:spcPts val="4834"/>
              </a:lnSpc>
              <a:spcBef>
                <a:spcPct val="0"/>
              </a:spcBef>
            </a:pPr>
            <a:r>
              <a:rPr lang="en-US" sz="3453">
                <a:solidFill>
                  <a:srgbClr val="FEFEFE"/>
                </a:solidFill>
                <a:latin typeface="Public Sans"/>
                <a:ea typeface="Public Sans"/>
                <a:cs typeface="Public Sans"/>
                <a:sym typeface="Public Sans"/>
              </a:rPr>
              <a:t>Section: 3B1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79885" y="0"/>
            <a:ext cx="5781358" cy="12668315"/>
          </a:xfrm>
          <a:custGeom>
            <a:avLst/>
            <a:gdLst/>
            <a:ahLst/>
            <a:cxnLst/>
            <a:rect r="r" b="b" t="t" l="l"/>
            <a:pathLst>
              <a:path h="12668315" w="5781358">
                <a:moveTo>
                  <a:pt x="0" y="0"/>
                </a:moveTo>
                <a:lnTo>
                  <a:pt x="5781359" y="0"/>
                </a:lnTo>
                <a:lnTo>
                  <a:pt x="5781359" y="12668315"/>
                </a:lnTo>
                <a:lnTo>
                  <a:pt x="0" y="126683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43200" y="3589472"/>
            <a:ext cx="6992364" cy="3108056"/>
            <a:chOff x="0" y="0"/>
            <a:chExt cx="9323152" cy="4144075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"/>
              <a:ext cx="9323152" cy="245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200"/>
                </a:lnSpc>
              </a:pPr>
              <a:r>
                <a:rPr lang="en-US" b="true" sz="6000">
                  <a:solidFill>
                    <a:srgbClr val="FEFEF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Any questions or feedback?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946253"/>
              <a:ext cx="9323152" cy="11978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We welcome your thoughts and insights on our project!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849863" y="379699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20296" y="46232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735829" y="254902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103408" y="9528509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54693"/>
            <a:ext cx="4971501" cy="352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b="true" sz="5000">
                <a:solidFill>
                  <a:srgbClr val="FEFEF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C++ Inventory Management System Overview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005700" y="3234582"/>
            <a:ext cx="4276599" cy="3817837"/>
          </a:xfrm>
          <a:custGeom>
            <a:avLst/>
            <a:gdLst/>
            <a:ahLst/>
            <a:cxnLst/>
            <a:rect r="r" b="b" t="t" l="l"/>
            <a:pathLst>
              <a:path h="3817837" w="4276599">
                <a:moveTo>
                  <a:pt x="0" y="0"/>
                </a:moveTo>
                <a:lnTo>
                  <a:pt x="4276600" y="0"/>
                </a:lnTo>
                <a:lnTo>
                  <a:pt x="4276600" y="3817836"/>
                </a:lnTo>
                <a:lnTo>
                  <a:pt x="0" y="3817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265405" y="3998595"/>
            <a:ext cx="4993895" cy="223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</a:pPr>
            <a:r>
              <a:rPr lang="en-US" sz="2100">
                <a:solidFill>
                  <a:srgbClr val="FEFEFE"/>
                </a:solidFill>
                <a:latin typeface="Public Sans"/>
                <a:ea typeface="Public Sans"/>
                <a:cs typeface="Public Sans"/>
                <a:sym typeface="Public Sans"/>
              </a:rPr>
              <a:t>This project aims to develop a </a:t>
            </a:r>
            <a:r>
              <a:rPr lang="en-US" b="true" sz="2100">
                <a:solidFill>
                  <a:srgbClr val="FEFEF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robust inventory management system</a:t>
            </a:r>
            <a:r>
              <a:rPr lang="en-US" sz="2100">
                <a:solidFill>
                  <a:srgbClr val="FEFEFE"/>
                </a:solidFill>
                <a:latin typeface="Public Sans"/>
                <a:ea typeface="Public Sans"/>
                <a:cs typeface="Public Sans"/>
                <a:sym typeface="Public Sans"/>
              </a:rPr>
              <a:t> using C++. It focuses on efficiently handling product data, allowing users to add, update, and manage inventory with ease, which is crucial for businesses.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994154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67704" y="74511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54780" y="6532122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46059" y="894309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51628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520296" y="8422797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EFFF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2527" cy="2482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389310"/>
            <a:ext cx="10095847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b="true" sz="5000">
                <a:solidFill>
                  <a:srgbClr val="FEFEF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Motivation for C++ Inventory Management System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972830"/>
            <a:ext cx="4259387" cy="97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5"/>
              </a:lnSpc>
            </a:pPr>
            <a:r>
              <a:rPr lang="en-US" sz="1860">
                <a:solidFill>
                  <a:srgbClr val="FEFEFE"/>
                </a:solidFill>
                <a:latin typeface="Public Sans"/>
                <a:ea typeface="Public Sans"/>
                <a:cs typeface="Public Sans"/>
                <a:sym typeface="Public Sans"/>
              </a:rPr>
              <a:t>Real-world applications include efficient stock management for businesses of all sizes.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811007"/>
            <a:ext cx="4259387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b="true" sz="2000">
                <a:solidFill>
                  <a:srgbClr val="FEFEF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04434" y="5899170"/>
            <a:ext cx="4259387" cy="97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5"/>
              </a:lnSpc>
            </a:pPr>
            <a:r>
              <a:rPr lang="en-US" sz="1860">
                <a:solidFill>
                  <a:srgbClr val="FEFEFE"/>
                </a:solidFill>
                <a:latin typeface="Public Sans"/>
                <a:ea typeface="Public Sans"/>
                <a:cs typeface="Public Sans"/>
                <a:sym typeface="Public Sans"/>
              </a:rPr>
              <a:t>Learning goals focus on enhancing programming skills and understanding project workflows.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04434" y="4811007"/>
            <a:ext cx="4259387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800"/>
              </a:lnSpc>
              <a:spcBef>
                <a:spcPct val="0"/>
              </a:spcBef>
            </a:pPr>
            <a:r>
              <a:rPr lang="en-US" b="true" sz="2000" strike="noStrike" u="none">
                <a:solidFill>
                  <a:srgbClr val="FEFEF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80167" y="5899170"/>
            <a:ext cx="4259387" cy="97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05"/>
              </a:lnSpc>
            </a:pPr>
            <a:r>
              <a:rPr lang="en-US" sz="1860">
                <a:solidFill>
                  <a:srgbClr val="FEFEFE"/>
                </a:solidFill>
                <a:latin typeface="Public Sans"/>
                <a:ea typeface="Public Sans"/>
                <a:cs typeface="Public Sans"/>
                <a:sym typeface="Public Sans"/>
              </a:rPr>
              <a:t>Hands-on experience with C++ reinforces problem-solving and algorithm development capabilities.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80167" y="4811007"/>
            <a:ext cx="4259387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800"/>
              </a:lnSpc>
              <a:spcBef>
                <a:spcPct val="0"/>
              </a:spcBef>
            </a:pPr>
            <a:r>
              <a:rPr lang="en-US" b="true" sz="2000" strike="noStrike" u="none">
                <a:solidFill>
                  <a:srgbClr val="FEFEF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03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10273769" y="-3417042"/>
            <a:ext cx="5647287" cy="6174966"/>
          </a:xfrm>
          <a:custGeom>
            <a:avLst/>
            <a:gdLst/>
            <a:ahLst/>
            <a:cxnLst/>
            <a:rect r="r" b="b" t="t" l="l"/>
            <a:pathLst>
              <a:path h="6174966" w="5647287">
                <a:moveTo>
                  <a:pt x="0" y="0"/>
                </a:moveTo>
                <a:lnTo>
                  <a:pt x="5647287" y="0"/>
                </a:lnTo>
                <a:lnTo>
                  <a:pt x="5647287" y="6174966"/>
                </a:lnTo>
                <a:lnTo>
                  <a:pt x="0" y="6174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6609995" y="-1780098"/>
            <a:ext cx="5275514" cy="5294767"/>
          </a:xfrm>
          <a:custGeom>
            <a:avLst/>
            <a:gdLst/>
            <a:ahLst/>
            <a:cxnLst/>
            <a:rect r="r" b="b" t="t" l="l"/>
            <a:pathLst>
              <a:path h="5294767" w="5275514">
                <a:moveTo>
                  <a:pt x="0" y="0"/>
                </a:moveTo>
                <a:lnTo>
                  <a:pt x="5275514" y="0"/>
                </a:lnTo>
                <a:lnTo>
                  <a:pt x="5275514" y="5294768"/>
                </a:lnTo>
                <a:lnTo>
                  <a:pt x="0" y="5294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859871" y="1028700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-520296" y="7489020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767704" y="471168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423228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382636" y="8947908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618755" y="2028167"/>
            <a:ext cx="9012820" cy="6875266"/>
          </a:xfrm>
          <a:custGeom>
            <a:avLst/>
            <a:gdLst/>
            <a:ahLst/>
            <a:cxnLst/>
            <a:rect r="r" b="b" t="t" l="l"/>
            <a:pathLst>
              <a:path h="6875266" w="9012820">
                <a:moveTo>
                  <a:pt x="0" y="0"/>
                </a:moveTo>
                <a:lnTo>
                  <a:pt x="9012820" y="0"/>
                </a:lnTo>
                <a:lnTo>
                  <a:pt x="9012820" y="6875266"/>
                </a:lnTo>
                <a:lnTo>
                  <a:pt x="0" y="6875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57605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67359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67704" y="159990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70873" y="7126209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0296" y="520296"/>
            <a:ext cx="5293568" cy="9246408"/>
          </a:xfrm>
          <a:custGeom>
            <a:avLst/>
            <a:gdLst/>
            <a:ahLst/>
            <a:cxnLst/>
            <a:rect r="r" b="b" t="t" l="l"/>
            <a:pathLst>
              <a:path h="9246408" w="5293568">
                <a:moveTo>
                  <a:pt x="0" y="0"/>
                </a:moveTo>
                <a:lnTo>
                  <a:pt x="5293569" y="0"/>
                </a:lnTo>
                <a:lnTo>
                  <a:pt x="5293569" y="9246408"/>
                </a:lnTo>
                <a:lnTo>
                  <a:pt x="0" y="92464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813865" y="627307"/>
            <a:ext cx="5278001" cy="9139396"/>
          </a:xfrm>
          <a:custGeom>
            <a:avLst/>
            <a:gdLst/>
            <a:ahLst/>
            <a:cxnLst/>
            <a:rect r="r" b="b" t="t" l="l"/>
            <a:pathLst>
              <a:path h="9139396" w="5278001">
                <a:moveTo>
                  <a:pt x="0" y="0"/>
                </a:moveTo>
                <a:lnTo>
                  <a:pt x="5278001" y="0"/>
                </a:lnTo>
                <a:lnTo>
                  <a:pt x="5278001" y="9139397"/>
                </a:lnTo>
                <a:lnTo>
                  <a:pt x="0" y="91393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0842972" y="2028167"/>
            <a:ext cx="7965324" cy="5876045"/>
            <a:chOff x="0" y="0"/>
            <a:chExt cx="10620433" cy="783472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9050"/>
              <a:ext cx="10620433" cy="245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200"/>
                </a:lnSpc>
              </a:pPr>
              <a:r>
                <a:rPr lang="en-US" b="true" sz="6000">
                  <a:solidFill>
                    <a:srgbClr val="FEFEF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Tools and Technologies Used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914406"/>
              <a:ext cx="10620433" cy="14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</a:pPr>
              <a:r>
                <a:rPr lang="en-US" sz="32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Key components for successful project development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4876897"/>
              <a:ext cx="9456708" cy="29578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The project utilizes </a:t>
              </a:r>
              <a:r>
                <a:rPr lang="en-US" b="true" sz="2100">
                  <a:solidFill>
                    <a:srgbClr val="FEFEF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C++</a:t>
              </a:r>
              <a:r>
                <a:rPr lang="en-US" sz="21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as the primary programming language, along with an IDE such as </a:t>
              </a:r>
              <a:r>
                <a:rPr lang="en-US" b="true" sz="2100">
                  <a:solidFill>
                    <a:srgbClr val="FEFEF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Visual Studio</a:t>
              </a:r>
              <a:r>
                <a:rPr lang="en-US" sz="21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for development. Essential libraries, including </a:t>
              </a:r>
              <a:r>
                <a:rPr lang="en-US" b="true" sz="2100">
                  <a:solidFill>
                    <a:srgbClr val="FEFEF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STL</a:t>
              </a:r>
              <a:r>
                <a:rPr lang="en-US" sz="21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for data structures, facilitate efficient programming and enhance functionality, ensuring a robust inventory management system.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1711024" y="5517328"/>
            <a:ext cx="6058282" cy="11450362"/>
          </a:xfrm>
          <a:custGeom>
            <a:avLst/>
            <a:gdLst/>
            <a:ahLst/>
            <a:cxnLst/>
            <a:rect r="r" b="b" t="t" l="l"/>
            <a:pathLst>
              <a:path h="11450362" w="6058282">
                <a:moveTo>
                  <a:pt x="0" y="0"/>
                </a:moveTo>
                <a:lnTo>
                  <a:pt x="6058282" y="0"/>
                </a:lnTo>
                <a:lnTo>
                  <a:pt x="6058282" y="11450361"/>
                </a:lnTo>
                <a:lnTo>
                  <a:pt x="0" y="11450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05635" y="8988511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767704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71377" y="1699380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97986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777874" y="1441483"/>
            <a:ext cx="6040409" cy="8067324"/>
          </a:xfrm>
          <a:custGeom>
            <a:avLst/>
            <a:gdLst/>
            <a:ahLst/>
            <a:cxnLst/>
            <a:rect r="r" b="b" t="t" l="l"/>
            <a:pathLst>
              <a:path h="8067324" w="6040409">
                <a:moveTo>
                  <a:pt x="0" y="0"/>
                </a:moveTo>
                <a:lnTo>
                  <a:pt x="6040409" y="0"/>
                </a:lnTo>
                <a:lnTo>
                  <a:pt x="6040409" y="8067324"/>
                </a:lnTo>
                <a:lnTo>
                  <a:pt x="0" y="80673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0818283" y="2219676"/>
            <a:ext cx="6649915" cy="5569351"/>
            <a:chOff x="0" y="0"/>
            <a:chExt cx="8866554" cy="742580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66675"/>
              <a:ext cx="8866554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b="true" sz="2600">
                  <a:solidFill>
                    <a:srgbClr val="FEFEF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Add and Update Items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703873"/>
              <a:ext cx="8866554" cy="976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Easily add new items or update existing inventory details.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805974"/>
              <a:ext cx="8866554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b="true" sz="2600">
                  <a:solidFill>
                    <a:srgbClr val="FEFEF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Delete Items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576522"/>
              <a:ext cx="8866554" cy="976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Remove items from the inventory with a simple command.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5678623"/>
              <a:ext cx="8866554" cy="5882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b="true" sz="2600">
                  <a:solidFill>
                    <a:srgbClr val="FEFEF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Search and Display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6449171"/>
              <a:ext cx="8866554" cy="9766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Quickly find and view item details for efficient management.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69215" y="1028700"/>
            <a:ext cx="6571533" cy="3328401"/>
            <a:chOff x="0" y="0"/>
            <a:chExt cx="8762045" cy="4437869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-19050"/>
              <a:ext cx="8762045" cy="245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200"/>
                </a:lnSpc>
              </a:pPr>
              <a:r>
                <a:rPr lang="en-US" b="true" sz="6000">
                  <a:solidFill>
                    <a:srgbClr val="FEFEF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Key Features of the System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2980967"/>
              <a:ext cx="8762045" cy="14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</a:pPr>
              <a:r>
                <a:rPr lang="en-US" sz="32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Overview of the functionalities implemented in the project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1180" y="2120199"/>
            <a:ext cx="9012820" cy="6875266"/>
          </a:xfrm>
          <a:custGeom>
            <a:avLst/>
            <a:gdLst/>
            <a:ahLst/>
            <a:cxnLst/>
            <a:rect r="r" b="b" t="t" l="l"/>
            <a:pathLst>
              <a:path h="6875266" w="9012820">
                <a:moveTo>
                  <a:pt x="0" y="0"/>
                </a:moveTo>
                <a:lnTo>
                  <a:pt x="9012820" y="0"/>
                </a:lnTo>
                <a:lnTo>
                  <a:pt x="9012820" y="6875266"/>
                </a:lnTo>
                <a:lnTo>
                  <a:pt x="0" y="6875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57605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67359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67704" y="159990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70873" y="7126209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20296" y="1599903"/>
            <a:ext cx="9890959" cy="7459431"/>
          </a:xfrm>
          <a:custGeom>
            <a:avLst/>
            <a:gdLst/>
            <a:ahLst/>
            <a:cxnLst/>
            <a:rect r="r" b="b" t="t" l="l"/>
            <a:pathLst>
              <a:path h="7459431" w="9890959">
                <a:moveTo>
                  <a:pt x="0" y="0"/>
                </a:moveTo>
                <a:lnTo>
                  <a:pt x="9890959" y="0"/>
                </a:lnTo>
                <a:lnTo>
                  <a:pt x="9890959" y="7459431"/>
                </a:lnTo>
                <a:lnTo>
                  <a:pt x="0" y="74594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4000"/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795238" y="2391215"/>
            <a:ext cx="7965324" cy="5504570"/>
            <a:chOff x="0" y="0"/>
            <a:chExt cx="10620433" cy="733942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10620433" cy="2457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200"/>
                </a:lnSpc>
              </a:pPr>
              <a:r>
                <a:rPr lang="en-US" b="true" sz="6000">
                  <a:solidFill>
                    <a:srgbClr val="FEFEF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Understanding Structs and Vectors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914406"/>
              <a:ext cx="10620433" cy="14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</a:pPr>
              <a:r>
                <a:rPr lang="en-US" sz="32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Exploring data structures in C++ for inventory management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876897"/>
              <a:ext cx="9456708" cy="24625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 our C++ Inventory Management System, we utilize </a:t>
              </a:r>
              <a:r>
                <a:rPr lang="en-US" b="true" sz="2100">
                  <a:solidFill>
                    <a:srgbClr val="FEFEF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structs</a:t>
              </a:r>
              <a:r>
                <a:rPr lang="en-US" sz="21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to define item properties and </a:t>
              </a:r>
              <a:r>
                <a:rPr lang="en-US" b="true" sz="2100">
                  <a:solidFill>
                    <a:srgbClr val="FEFEF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vectors</a:t>
              </a:r>
              <a:r>
                <a:rPr lang="en-US" sz="21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for dynamic item storage. This approach allows for efficient data handling, enabling operations such as adding, updating, and retrieving inventory items seamlessly.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E3B25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618755" y="2028167"/>
            <a:ext cx="9012820" cy="6875266"/>
          </a:xfrm>
          <a:custGeom>
            <a:avLst/>
            <a:gdLst/>
            <a:ahLst/>
            <a:cxnLst/>
            <a:rect r="r" b="b" t="t" l="l"/>
            <a:pathLst>
              <a:path h="6875266" w="9012820">
                <a:moveTo>
                  <a:pt x="0" y="0"/>
                </a:moveTo>
                <a:lnTo>
                  <a:pt x="9012820" y="0"/>
                </a:lnTo>
                <a:lnTo>
                  <a:pt x="9012820" y="6875266"/>
                </a:lnTo>
                <a:lnTo>
                  <a:pt x="0" y="6875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57605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367359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767704" y="159990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70873" y="7126209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81828" y="3931727"/>
            <a:ext cx="14951784" cy="5326573"/>
          </a:xfrm>
          <a:custGeom>
            <a:avLst/>
            <a:gdLst/>
            <a:ahLst/>
            <a:cxnLst/>
            <a:rect r="r" b="b" t="t" l="l"/>
            <a:pathLst>
              <a:path h="5326573" w="14951784">
                <a:moveTo>
                  <a:pt x="0" y="0"/>
                </a:moveTo>
                <a:lnTo>
                  <a:pt x="14951785" y="0"/>
                </a:lnTo>
                <a:lnTo>
                  <a:pt x="14951785" y="5326573"/>
                </a:lnTo>
                <a:lnTo>
                  <a:pt x="0" y="5326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5000"/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795238" y="1748277"/>
            <a:ext cx="7965324" cy="6790445"/>
            <a:chOff x="0" y="0"/>
            <a:chExt cx="10620433" cy="905392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9050"/>
              <a:ext cx="10620433" cy="3676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200"/>
                </a:lnSpc>
              </a:pPr>
              <a:r>
                <a:rPr lang="en-US" b="true" sz="6000">
                  <a:solidFill>
                    <a:srgbClr val="FEFEF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Sample Output from Inventory Management System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4133606"/>
              <a:ext cx="10620433" cy="1456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0"/>
                </a:lnSpc>
              </a:pPr>
              <a:r>
                <a:rPr lang="en-US" sz="32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Demonstrating the key functionalities in action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096097"/>
              <a:ext cx="9456708" cy="29578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The screenshots showcase the user interface of the </a:t>
              </a:r>
              <a:r>
                <a:rPr lang="en-US" b="true" sz="2100">
                  <a:solidFill>
                    <a:srgbClr val="FEFEFE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C++ Inventory Management System</a:t>
              </a:r>
              <a:r>
                <a:rPr lang="en-US" sz="2100">
                  <a:solidFill>
                    <a:srgbClr val="FEFEFE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. Key functionalities include adding, updating, and deleting items, as well as searching and displaying the inventory efficiently, providing a clear understanding of the system's usability and effectiveness.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254693"/>
            <a:ext cx="4971501" cy="352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b="true" sz="5000">
                <a:solidFill>
                  <a:srgbClr val="FEFEF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Challenges Encountered During Development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005700" y="3234582"/>
            <a:ext cx="4276599" cy="3817837"/>
          </a:xfrm>
          <a:custGeom>
            <a:avLst/>
            <a:gdLst/>
            <a:ahLst/>
            <a:cxnLst/>
            <a:rect r="r" b="b" t="t" l="l"/>
            <a:pathLst>
              <a:path h="3817837" w="4276599">
                <a:moveTo>
                  <a:pt x="0" y="0"/>
                </a:moveTo>
                <a:lnTo>
                  <a:pt x="4276600" y="0"/>
                </a:lnTo>
                <a:lnTo>
                  <a:pt x="4276600" y="3817836"/>
                </a:lnTo>
                <a:lnTo>
                  <a:pt x="0" y="3817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265405" y="3812858"/>
            <a:ext cx="4993895" cy="2604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</a:pPr>
            <a:r>
              <a:rPr lang="en-US" sz="2100">
                <a:solidFill>
                  <a:srgbClr val="FEFEFE"/>
                </a:solidFill>
                <a:latin typeface="Public Sans"/>
                <a:ea typeface="Public Sans"/>
                <a:cs typeface="Public Sans"/>
                <a:sym typeface="Public Sans"/>
              </a:rPr>
              <a:t>Throughout the development process, we faced </a:t>
            </a:r>
            <a:r>
              <a:rPr lang="en-US" b="true" sz="2100">
                <a:solidFill>
                  <a:srgbClr val="FEFEF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several significant challenges</a:t>
            </a:r>
            <a:r>
              <a:rPr lang="en-US" sz="2100">
                <a:solidFill>
                  <a:srgbClr val="FEFEFE"/>
                </a:solidFill>
                <a:latin typeface="Public Sans"/>
                <a:ea typeface="Public Sans"/>
                <a:cs typeface="Public Sans"/>
                <a:sym typeface="Public Sans"/>
              </a:rPr>
              <a:t> that tested our problem-solving skills. Addressing issues such as debugging, optimizing performance, and managing project scope were crucial in ensuring the system's functionality and reliability.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994154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67704" y="74511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54780" y="6532122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46059" y="894309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51628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520296" y="8422797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EFFF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1F2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97605"/>
            <a:ext cx="4971501" cy="263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b="true" sz="5000">
                <a:solidFill>
                  <a:srgbClr val="FEFEF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Future Enhancements for the System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005700" y="3234582"/>
            <a:ext cx="4276599" cy="3817837"/>
          </a:xfrm>
          <a:custGeom>
            <a:avLst/>
            <a:gdLst/>
            <a:ahLst/>
            <a:cxnLst/>
            <a:rect r="r" b="b" t="t" l="l"/>
            <a:pathLst>
              <a:path h="3817837" w="4276599">
                <a:moveTo>
                  <a:pt x="0" y="0"/>
                </a:moveTo>
                <a:lnTo>
                  <a:pt x="4276600" y="0"/>
                </a:lnTo>
                <a:lnTo>
                  <a:pt x="4276600" y="3817836"/>
                </a:lnTo>
                <a:lnTo>
                  <a:pt x="0" y="38178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265405" y="3812858"/>
            <a:ext cx="4993895" cy="2604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</a:pPr>
            <a:r>
              <a:rPr lang="en-US" sz="2100">
                <a:solidFill>
                  <a:srgbClr val="FEFEFE"/>
                </a:solidFill>
                <a:latin typeface="Public Sans"/>
                <a:ea typeface="Public Sans"/>
                <a:cs typeface="Public Sans"/>
                <a:sym typeface="Public Sans"/>
              </a:rPr>
              <a:t>Exploring potential improvements is crucial for </a:t>
            </a:r>
            <a:r>
              <a:rPr lang="en-US" b="true" sz="2100">
                <a:solidFill>
                  <a:srgbClr val="FEFEF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maximizing efficiency</a:t>
            </a:r>
            <a:r>
              <a:rPr lang="en-US" sz="2100">
                <a:solidFill>
                  <a:srgbClr val="FEFEFE"/>
                </a:solidFill>
                <a:latin typeface="Public Sans"/>
                <a:ea typeface="Public Sans"/>
                <a:cs typeface="Public Sans"/>
                <a:sym typeface="Public Sans"/>
              </a:rPr>
              <a:t> and user experience. Enhancing features like automated reporting and a user-friendly interface can significantly </a:t>
            </a:r>
            <a:r>
              <a:rPr lang="en-US" b="true" sz="2100">
                <a:solidFill>
                  <a:srgbClr val="FEFEF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boost productivity</a:t>
            </a:r>
            <a:r>
              <a:rPr lang="en-US" sz="2100">
                <a:solidFill>
                  <a:srgbClr val="FEFEFE"/>
                </a:solidFill>
                <a:latin typeface="Public Sans"/>
                <a:ea typeface="Public Sans"/>
                <a:cs typeface="Public Sans"/>
                <a:sym typeface="Public Sans"/>
              </a:rPr>
              <a:t> and make the system more adaptable to user needs.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994154" y="-52029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3" y="0"/>
                </a:lnTo>
                <a:lnTo>
                  <a:pt x="1040593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67704" y="745116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54780" y="6532122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46059" y="8943093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51628" y="9766704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2"/>
                </a:lnTo>
                <a:lnTo>
                  <a:pt x="0" y="1040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520296" y="8422797"/>
            <a:ext cx="1040592" cy="1040592"/>
          </a:xfrm>
          <a:custGeom>
            <a:avLst/>
            <a:gdLst/>
            <a:ahLst/>
            <a:cxnLst/>
            <a:rect r="r" b="b" t="t" l="l"/>
            <a:pathLst>
              <a:path h="1040592" w="1040592">
                <a:moveTo>
                  <a:pt x="0" y="0"/>
                </a:moveTo>
                <a:lnTo>
                  <a:pt x="1040592" y="0"/>
                </a:lnTo>
                <a:lnTo>
                  <a:pt x="1040592" y="1040593"/>
                </a:lnTo>
                <a:lnTo>
                  <a:pt x="0" y="104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20296" y="520296"/>
            <a:ext cx="17247408" cy="9246408"/>
            <a:chOff x="0" y="0"/>
            <a:chExt cx="4542527" cy="243526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542527" cy="2435268"/>
            </a:xfrm>
            <a:custGeom>
              <a:avLst/>
              <a:gdLst/>
              <a:ahLst/>
              <a:cxnLst/>
              <a:rect r="r" b="b" t="t" l="l"/>
              <a:pathLst>
                <a:path h="2435268" w="4542527">
                  <a:moveTo>
                    <a:pt x="0" y="0"/>
                  </a:moveTo>
                  <a:lnTo>
                    <a:pt x="4542527" y="0"/>
                  </a:lnTo>
                  <a:lnTo>
                    <a:pt x="4542527" y="2435268"/>
                  </a:lnTo>
                  <a:lnTo>
                    <a:pt x="0" y="243526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EFFF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4542527" cy="24924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C++ Development Team</dc:description>
  <dc:identifier>DAGomtudgvo</dc:identifier>
  <dcterms:modified xsi:type="dcterms:W3CDTF">2011-08-01T06:04:30Z</dcterms:modified>
  <cp:revision>1</cp:revision>
  <dc:title>Presentation - C++ Development Team</dc:title>
</cp:coreProperties>
</file>