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4" r:id="rId9"/>
    <p:sldId id="267" r:id="rId10"/>
    <p:sldId id="265" r:id="rId11"/>
    <p:sldId id="266" r:id="rId12"/>
    <p:sldId id="263"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7886C2-BFF7-49AC-A7DB-78E45B7A7C4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73543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7886C2-BFF7-49AC-A7DB-78E45B7A7C4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284404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7886C2-BFF7-49AC-A7DB-78E45B7A7C4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293545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7886C2-BFF7-49AC-A7DB-78E45B7A7C4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34029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7886C2-BFF7-49AC-A7DB-78E45B7A7C4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281922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7886C2-BFF7-49AC-A7DB-78E45B7A7C42}"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63891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7886C2-BFF7-49AC-A7DB-78E45B7A7C42}"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279639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7886C2-BFF7-49AC-A7DB-78E45B7A7C42}"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398089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886C2-BFF7-49AC-A7DB-78E45B7A7C42}"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88629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7886C2-BFF7-49AC-A7DB-78E45B7A7C42}"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115344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7886C2-BFF7-49AC-A7DB-78E45B7A7C42}"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425768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886C2-BFF7-49AC-A7DB-78E45B7A7C42}" type="datetimeFigureOut">
              <a:rPr lang="en-US" smtClean="0"/>
              <a:t>4/24/2022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07708-8E1B-4F59-8CD8-8807C2FF35F5}" type="slidenum">
              <a:rPr lang="en-US" smtClean="0"/>
              <a:t>‹#›</a:t>
            </a:fld>
            <a:endParaRPr lang="en-US"/>
          </a:p>
        </p:txBody>
      </p:sp>
    </p:spTree>
    <p:extLst>
      <p:ext uri="{BB962C8B-B14F-4D97-AF65-F5344CB8AC3E}">
        <p14:creationId xmlns:p14="http://schemas.microsoft.com/office/powerpoint/2010/main" val="4285021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Software Engineering</a:t>
            </a:r>
            <a:br>
              <a:rPr lang="en-US" sz="4000" b="1" dirty="0"/>
            </a:br>
            <a:r>
              <a:rPr lang="en-US" sz="4000" b="1" dirty="0"/>
              <a:t>Unit-II</a:t>
            </a:r>
          </a:p>
        </p:txBody>
      </p:sp>
      <p:sp>
        <p:nvSpPr>
          <p:cNvPr id="3" name="Subtitle 2"/>
          <p:cNvSpPr>
            <a:spLocks noGrp="1"/>
          </p:cNvSpPr>
          <p:nvPr>
            <p:ph type="subTitle" idx="1"/>
          </p:nvPr>
        </p:nvSpPr>
        <p:spPr/>
        <p:txBody>
          <a:bodyPr/>
          <a:lstStyle/>
          <a:p>
            <a:r>
              <a:rPr lang="en-US" dirty="0"/>
              <a:t>Prepared by: Neha </a:t>
            </a:r>
            <a:r>
              <a:rPr lang="en-US" dirty="0" err="1"/>
              <a:t>Tripathi</a:t>
            </a:r>
            <a:endParaRPr lang="en-US" dirty="0"/>
          </a:p>
        </p:txBody>
      </p:sp>
    </p:spTree>
    <p:extLst>
      <p:ext uri="{BB962C8B-B14F-4D97-AF65-F5344CB8AC3E}">
        <p14:creationId xmlns:p14="http://schemas.microsoft.com/office/powerpoint/2010/main" val="3560952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structure of a requirements document</a:t>
            </a:r>
            <a:r>
              <a:rPr lang="en-GB" sz="3200" b="1" dirty="0"/>
              <a:t> </a:t>
            </a:r>
            <a:endParaRPr lang="en-US" sz="3200" b="1" dirty="0"/>
          </a:p>
        </p:txBody>
      </p:sp>
      <p:pic>
        <p:nvPicPr>
          <p:cNvPr id="4" name="Content Placeholder 3"/>
          <p:cNvPicPr>
            <a:picLocks noGrp="1" noChangeAspect="1"/>
          </p:cNvPicPr>
          <p:nvPr>
            <p:ph idx="1"/>
          </p:nvPr>
        </p:nvPicPr>
        <p:blipFill>
          <a:blip r:embed="rId2"/>
          <a:stretch>
            <a:fillRect/>
          </a:stretch>
        </p:blipFill>
        <p:spPr>
          <a:xfrm>
            <a:off x="965200" y="1628762"/>
            <a:ext cx="10388600" cy="4441838"/>
          </a:xfrm>
          <a:prstGeom prst="rect">
            <a:avLst/>
          </a:prstGeom>
        </p:spPr>
      </p:pic>
    </p:spTree>
    <p:extLst>
      <p:ext uri="{BB962C8B-B14F-4D97-AF65-F5344CB8AC3E}">
        <p14:creationId xmlns:p14="http://schemas.microsoft.com/office/powerpoint/2010/main" val="295799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698900"/>
            <a:ext cx="10515600" cy="4397100"/>
          </a:xfrm>
          <a:prstGeom prst="rect">
            <a:avLst/>
          </a:prstGeom>
        </p:spPr>
      </p:pic>
    </p:spTree>
    <p:extLst>
      <p:ext uri="{BB962C8B-B14F-4D97-AF65-F5344CB8AC3E}">
        <p14:creationId xmlns:p14="http://schemas.microsoft.com/office/powerpoint/2010/main" val="306446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Problems without a SRS document</a:t>
            </a:r>
          </a:p>
        </p:txBody>
      </p:sp>
      <p:sp>
        <p:nvSpPr>
          <p:cNvPr id="3" name="Content Placeholder 2"/>
          <p:cNvSpPr>
            <a:spLocks noGrp="1"/>
          </p:cNvSpPr>
          <p:nvPr>
            <p:ph idx="1"/>
          </p:nvPr>
        </p:nvSpPr>
        <p:spPr/>
        <p:txBody>
          <a:bodyPr>
            <a:normAutofit/>
          </a:bodyPr>
          <a:lstStyle/>
          <a:p>
            <a:pPr algn="just"/>
            <a:r>
              <a:rPr lang="en-US" sz="2200" dirty="0"/>
              <a:t>Without developing the SRS document, the system would not be implemented according to customer needs.</a:t>
            </a:r>
          </a:p>
          <a:p>
            <a:pPr algn="just"/>
            <a:r>
              <a:rPr lang="en-US" sz="2200" dirty="0"/>
              <a:t>Software developers would not know whether what they are developing is what exactly required by the customer.</a:t>
            </a:r>
          </a:p>
          <a:p>
            <a:pPr algn="just"/>
            <a:r>
              <a:rPr lang="en-US" sz="2200" dirty="0"/>
              <a:t>Without SRS document, it will be very much difficult for the maintenance engineers to understand the functionality of the system.</a:t>
            </a:r>
          </a:p>
          <a:p>
            <a:pPr algn="just"/>
            <a:r>
              <a:rPr lang="en-US" sz="2200" dirty="0"/>
              <a:t>It will be very much difficult for user document writers to write the users’ manuals properly without understanding the SRS document.</a:t>
            </a:r>
          </a:p>
        </p:txBody>
      </p:sp>
    </p:spTree>
    <p:extLst>
      <p:ext uri="{BB962C8B-B14F-4D97-AF65-F5344CB8AC3E}">
        <p14:creationId xmlns:p14="http://schemas.microsoft.com/office/powerpoint/2010/main" val="3858735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b="1" dirty="0"/>
              <a:t>Thank You!</a:t>
            </a:r>
          </a:p>
        </p:txBody>
      </p:sp>
    </p:spTree>
    <p:extLst>
      <p:ext uri="{BB962C8B-B14F-4D97-AF65-F5344CB8AC3E}">
        <p14:creationId xmlns:p14="http://schemas.microsoft.com/office/powerpoint/2010/main" val="370751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b="1" dirty="0"/>
              <a:t>Software Requirement Specification</a:t>
            </a:r>
          </a:p>
        </p:txBody>
      </p:sp>
    </p:spTree>
    <p:extLst>
      <p:ext uri="{BB962C8B-B14F-4D97-AF65-F5344CB8AC3E}">
        <p14:creationId xmlns:p14="http://schemas.microsoft.com/office/powerpoint/2010/main" val="160947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Requirement Engineering Process</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200" dirty="0"/>
              <a:t> </a:t>
            </a:r>
            <a:r>
              <a:rPr lang="en-US" sz="2200" b="1" dirty="0"/>
              <a:t>- </a:t>
            </a:r>
            <a:r>
              <a:rPr lang="en-US" sz="2200" dirty="0"/>
              <a:t>Requirement Elicitation and Analysis</a:t>
            </a:r>
          </a:p>
          <a:p>
            <a:pPr marL="0" indent="0">
              <a:buNone/>
            </a:pPr>
            <a:r>
              <a:rPr lang="en-US" sz="2200" b="1" dirty="0"/>
              <a:t> </a:t>
            </a:r>
            <a:r>
              <a:rPr lang="en-US" sz="2200" dirty="0"/>
              <a:t>- </a:t>
            </a:r>
            <a:r>
              <a:rPr lang="en-US" sz="2200" b="1" dirty="0"/>
              <a:t>Software</a:t>
            </a:r>
            <a:r>
              <a:rPr lang="en-US" sz="2200" dirty="0"/>
              <a:t> </a:t>
            </a:r>
            <a:r>
              <a:rPr lang="en-US" sz="2200" b="1" dirty="0"/>
              <a:t>Requirement Specification</a:t>
            </a:r>
          </a:p>
          <a:p>
            <a:pPr marL="0" indent="0">
              <a:buNone/>
            </a:pPr>
            <a:r>
              <a:rPr lang="en-US" sz="2200" dirty="0"/>
              <a:t> - Software Requirement Validation</a:t>
            </a:r>
          </a:p>
          <a:p>
            <a:pPr marL="0" indent="0">
              <a:buNone/>
            </a:pPr>
            <a:r>
              <a:rPr lang="en-US" sz="2200" dirty="0"/>
              <a:t> - Software Requirement Management</a:t>
            </a:r>
          </a:p>
        </p:txBody>
      </p:sp>
    </p:spTree>
    <p:extLst>
      <p:ext uri="{BB962C8B-B14F-4D97-AF65-F5344CB8AC3E}">
        <p14:creationId xmlns:p14="http://schemas.microsoft.com/office/powerpoint/2010/main" val="252988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0275"/>
          </a:xfrm>
        </p:spPr>
        <p:txBody>
          <a:bodyPr>
            <a:normAutofit/>
          </a:bodyPr>
          <a:lstStyle/>
          <a:p>
            <a:r>
              <a:rPr lang="en-US" sz="3200" b="1" dirty="0"/>
              <a:t>SOFTWARE REQUIREMENTS SPECIFICATION (SRS)</a:t>
            </a:r>
          </a:p>
        </p:txBody>
      </p:sp>
      <p:sp>
        <p:nvSpPr>
          <p:cNvPr id="3" name="Content Placeholder 2"/>
          <p:cNvSpPr>
            <a:spLocks noGrp="1"/>
          </p:cNvSpPr>
          <p:nvPr>
            <p:ph idx="1"/>
          </p:nvPr>
        </p:nvSpPr>
        <p:spPr>
          <a:xfrm>
            <a:off x="838200" y="1473200"/>
            <a:ext cx="10515600" cy="5105399"/>
          </a:xfrm>
        </p:spPr>
        <p:txBody>
          <a:bodyPr>
            <a:noAutofit/>
          </a:bodyPr>
          <a:lstStyle/>
          <a:p>
            <a:pPr algn="just"/>
            <a:r>
              <a:rPr lang="en-US" sz="2100" dirty="0"/>
              <a:t>After the analyst has gathered all the required information regarding the software to be developed, and has removed all incompleteness, inconsistencies, and anomalies from the specification, he starts to </a:t>
            </a:r>
            <a:r>
              <a:rPr lang="en-US" sz="2100" b="1" dirty="0"/>
              <a:t>systematically organize the requirements</a:t>
            </a:r>
            <a:r>
              <a:rPr lang="en-US" sz="2100" dirty="0"/>
              <a:t> in the form of an SRS document. </a:t>
            </a:r>
          </a:p>
          <a:p>
            <a:pPr algn="just"/>
            <a:r>
              <a:rPr lang="en-US" sz="2100" dirty="0"/>
              <a:t>The SRS is the </a:t>
            </a:r>
            <a:r>
              <a:rPr lang="en-US" sz="2100" b="1" dirty="0"/>
              <a:t>official statement </a:t>
            </a:r>
            <a:r>
              <a:rPr lang="en-US" sz="2100" dirty="0"/>
              <a:t>of what is required of the system developers. </a:t>
            </a:r>
          </a:p>
          <a:p>
            <a:pPr algn="just"/>
            <a:r>
              <a:rPr lang="en-US" sz="2100" dirty="0"/>
              <a:t>It include definition of user requirements and a specification of the system requirements. </a:t>
            </a:r>
          </a:p>
          <a:p>
            <a:pPr algn="just"/>
            <a:r>
              <a:rPr lang="en-US" sz="2100" dirty="0"/>
              <a:t> SRS should set of </a:t>
            </a:r>
            <a:r>
              <a:rPr lang="en-US" sz="2100" b="1" dirty="0"/>
              <a:t>WHAT the system should do rather than HOW it should do it</a:t>
            </a:r>
            <a:r>
              <a:rPr lang="en-US" sz="2100" dirty="0"/>
              <a:t>. </a:t>
            </a:r>
          </a:p>
          <a:p>
            <a:pPr algn="just"/>
            <a:r>
              <a:rPr lang="en-US" sz="2100" dirty="0"/>
              <a:t>Among all the documents produced during a software development life cycle, SRS document is probably the </a:t>
            </a:r>
            <a:r>
              <a:rPr lang="en-US" sz="2100" b="1" dirty="0"/>
              <a:t>most important document </a:t>
            </a:r>
            <a:r>
              <a:rPr lang="en-US" sz="2100" dirty="0"/>
              <a:t>and is the toughest to write. One reason for this difficulty is that the SRS document is expected to cater to the needs of a wide variety of audience.</a:t>
            </a:r>
          </a:p>
          <a:p>
            <a:pPr algn="just"/>
            <a:r>
              <a:rPr lang="en-US" sz="2100" b="1" dirty="0"/>
              <a:t>Users of SRS Document- </a:t>
            </a:r>
            <a:r>
              <a:rPr lang="en-US" sz="2100" dirty="0"/>
              <a:t>Users, customers, and marketing personnel, Software developers, Test engineers, User documentation writers, Project managers, Maintenance engineers etc.</a:t>
            </a:r>
          </a:p>
        </p:txBody>
      </p:sp>
    </p:spTree>
    <p:extLst>
      <p:ext uri="{BB962C8B-B14F-4D97-AF65-F5344CB8AC3E}">
        <p14:creationId xmlns:p14="http://schemas.microsoft.com/office/powerpoint/2010/main" val="228758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375"/>
          </a:xfrm>
        </p:spPr>
        <p:txBody>
          <a:bodyPr>
            <a:normAutofit/>
          </a:bodyPr>
          <a:lstStyle/>
          <a:p>
            <a:r>
              <a:rPr lang="en-US" sz="3200" b="1" dirty="0"/>
              <a:t>SRS</a:t>
            </a:r>
          </a:p>
        </p:txBody>
      </p:sp>
      <p:sp>
        <p:nvSpPr>
          <p:cNvPr id="3" name="Content Placeholder 2"/>
          <p:cNvSpPr>
            <a:spLocks noGrp="1"/>
          </p:cNvSpPr>
          <p:nvPr>
            <p:ph idx="1"/>
          </p:nvPr>
        </p:nvSpPr>
        <p:spPr>
          <a:xfrm>
            <a:off x="838200" y="1206500"/>
            <a:ext cx="10515600" cy="5092700"/>
          </a:xfrm>
        </p:spPr>
        <p:txBody>
          <a:bodyPr>
            <a:noAutofit/>
          </a:bodyPr>
          <a:lstStyle/>
          <a:p>
            <a:pPr algn="just"/>
            <a:r>
              <a:rPr lang="en-US" sz="2200" dirty="0"/>
              <a:t> SRS document is considered  to be a </a:t>
            </a:r>
            <a:r>
              <a:rPr lang="en-US" sz="2200" b="1" dirty="0"/>
              <a:t>basic reference document</a:t>
            </a:r>
            <a:r>
              <a:rPr lang="en-US" sz="2200" dirty="0"/>
              <a:t>.</a:t>
            </a:r>
          </a:p>
          <a:p>
            <a:pPr algn="just"/>
            <a:r>
              <a:rPr lang="en-US" sz="2200" dirty="0"/>
              <a:t>SRS document serves as the </a:t>
            </a:r>
            <a:r>
              <a:rPr lang="en-US" sz="2200" b="1" dirty="0"/>
              <a:t>documentation of a contract </a:t>
            </a:r>
            <a:r>
              <a:rPr lang="en-US" sz="2200" dirty="0"/>
              <a:t>between the development team and the customer. </a:t>
            </a:r>
          </a:p>
          <a:p>
            <a:pPr algn="just"/>
            <a:r>
              <a:rPr lang="en-US" sz="2200" dirty="0"/>
              <a:t>SRS serves as an </a:t>
            </a:r>
            <a:r>
              <a:rPr lang="en-US" sz="2200" b="1" dirty="0"/>
              <a:t>agreement</a:t>
            </a:r>
            <a:r>
              <a:rPr lang="en-US" sz="2200" dirty="0"/>
              <a:t> as it is signed by Customer and developers both .</a:t>
            </a:r>
          </a:p>
          <a:p>
            <a:pPr algn="just"/>
            <a:r>
              <a:rPr lang="en-US" sz="2200" dirty="0"/>
              <a:t>The SRS document can be used to </a:t>
            </a:r>
            <a:r>
              <a:rPr lang="en-US" sz="2200" b="1" dirty="0"/>
              <a:t>resolve any disagreements</a:t>
            </a:r>
            <a:r>
              <a:rPr lang="en-US" sz="2200" dirty="0"/>
              <a:t> between the developers and the customers that may arise in the future.</a:t>
            </a:r>
          </a:p>
          <a:p>
            <a:pPr algn="just"/>
            <a:r>
              <a:rPr lang="en-US" sz="2200" dirty="0"/>
              <a:t>The SRS document can even be used as a </a:t>
            </a:r>
            <a:r>
              <a:rPr lang="en-US" sz="2200" b="1" dirty="0"/>
              <a:t>legal document </a:t>
            </a:r>
            <a:r>
              <a:rPr lang="en-US" sz="2200" dirty="0"/>
              <a:t>to settle disputes between the customers and the developers in a court of law.</a:t>
            </a:r>
          </a:p>
          <a:p>
            <a:pPr algn="just"/>
            <a:r>
              <a:rPr lang="en-US" sz="2200" dirty="0"/>
              <a:t>Once the customer agrees to the SRS document, the development team proceeds to develop the software and ensure that it conforms to all the requirements mentioned in the SRS document.</a:t>
            </a:r>
          </a:p>
          <a:p>
            <a:pPr algn="just"/>
            <a:r>
              <a:rPr lang="en-US" sz="2200" dirty="0"/>
              <a:t>The SRS document should describe the system to be developed as a black box, and should specify only the externally visible behavior of the system. For this reason, </a:t>
            </a:r>
            <a:r>
              <a:rPr lang="en-US" sz="2200" b="1" dirty="0"/>
              <a:t>the SRS document is also called the </a:t>
            </a:r>
            <a:r>
              <a:rPr lang="en-US" sz="2200" b="1" i="1" dirty="0"/>
              <a:t>black-box </a:t>
            </a:r>
            <a:r>
              <a:rPr lang="en-US" sz="2200" b="1" dirty="0"/>
              <a:t>specification of the software being developed.</a:t>
            </a:r>
          </a:p>
        </p:txBody>
      </p:sp>
    </p:spTree>
    <p:extLst>
      <p:ext uri="{BB962C8B-B14F-4D97-AF65-F5344CB8AC3E}">
        <p14:creationId xmlns:p14="http://schemas.microsoft.com/office/powerpoint/2010/main" val="110433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Parts of a SRS document </a:t>
            </a:r>
          </a:p>
        </p:txBody>
      </p:sp>
      <p:sp>
        <p:nvSpPr>
          <p:cNvPr id="3" name="Content Placeholder 2"/>
          <p:cNvSpPr>
            <a:spLocks noGrp="1"/>
          </p:cNvSpPr>
          <p:nvPr>
            <p:ph idx="1"/>
          </p:nvPr>
        </p:nvSpPr>
        <p:spPr/>
        <p:txBody>
          <a:bodyPr>
            <a:normAutofit/>
          </a:bodyPr>
          <a:lstStyle/>
          <a:p>
            <a:pPr marL="0" indent="0" algn="just">
              <a:buNone/>
            </a:pPr>
            <a:r>
              <a:rPr lang="en-US" dirty="0"/>
              <a:t>The important parts of SRS document are: </a:t>
            </a:r>
          </a:p>
          <a:p>
            <a:pPr algn="just"/>
            <a:r>
              <a:rPr lang="en-US" dirty="0"/>
              <a:t>Functional requirements of the system-</a:t>
            </a:r>
            <a:r>
              <a:rPr lang="en-US" sz="1800" dirty="0"/>
              <a:t>functional system requirements describe the system functions, its inputs and outputs, exceptions, etc., in detail. </a:t>
            </a:r>
          </a:p>
          <a:p>
            <a:pPr algn="just"/>
            <a:r>
              <a:rPr lang="en-US" dirty="0"/>
              <a:t> Non-functional requirements of the system -</a:t>
            </a:r>
            <a:r>
              <a:rPr lang="en-US" sz="1900" dirty="0"/>
              <a:t>Nonfunctional requirements deal with the characteristics of the system which can not be expressed as functions - such as the maintainability of the system, portability of the system, usability of the system, etc. </a:t>
            </a:r>
          </a:p>
          <a:p>
            <a:pPr algn="just"/>
            <a:r>
              <a:rPr lang="en-US" dirty="0"/>
              <a:t> Goals of implementation-</a:t>
            </a:r>
            <a:r>
              <a:rPr lang="en-US" sz="1800" dirty="0"/>
              <a:t>The goals of implementation part documents some general suggestions regarding development. These suggestions guide trade-off among design goals. The goals of implementation section might document issues such as revisions to the system functionalities that may be required in the future, new devices to be supported in the future, reusability issues, etc.  </a:t>
            </a:r>
          </a:p>
        </p:txBody>
      </p:sp>
    </p:spTree>
    <p:extLst>
      <p:ext uri="{BB962C8B-B14F-4D97-AF65-F5344CB8AC3E}">
        <p14:creationId xmlns:p14="http://schemas.microsoft.com/office/powerpoint/2010/main" val="92597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Characteristics of a Good SRS Document</a:t>
            </a:r>
          </a:p>
        </p:txBody>
      </p:sp>
      <p:sp>
        <p:nvSpPr>
          <p:cNvPr id="3" name="Content Placeholder 2"/>
          <p:cNvSpPr>
            <a:spLocks noGrp="1"/>
          </p:cNvSpPr>
          <p:nvPr>
            <p:ph idx="1"/>
          </p:nvPr>
        </p:nvSpPr>
        <p:spPr/>
        <p:txBody>
          <a:bodyPr>
            <a:normAutofit/>
          </a:bodyPr>
          <a:lstStyle/>
          <a:p>
            <a:pPr algn="just"/>
            <a:r>
              <a:rPr lang="en-US" sz="2200" b="1" dirty="0"/>
              <a:t>Concise </a:t>
            </a:r>
          </a:p>
          <a:p>
            <a:pPr algn="just"/>
            <a:r>
              <a:rPr lang="en-US" sz="2200" b="1" dirty="0"/>
              <a:t>Structured </a:t>
            </a:r>
          </a:p>
          <a:p>
            <a:pPr algn="just"/>
            <a:r>
              <a:rPr lang="en-US" sz="2200" b="1" dirty="0"/>
              <a:t>Black-box view </a:t>
            </a:r>
          </a:p>
          <a:p>
            <a:pPr algn="just"/>
            <a:r>
              <a:rPr lang="en-US" sz="2200" b="1" dirty="0"/>
              <a:t>Conceptual integrity </a:t>
            </a:r>
          </a:p>
          <a:p>
            <a:pPr algn="just"/>
            <a:r>
              <a:rPr lang="en-US" sz="2200" b="1" dirty="0"/>
              <a:t>Response to undesired events</a:t>
            </a:r>
          </a:p>
          <a:p>
            <a:pPr algn="just"/>
            <a:r>
              <a:rPr lang="en-US" sz="2200" b="1" dirty="0"/>
              <a:t>Verifiable </a:t>
            </a:r>
          </a:p>
          <a:p>
            <a:pPr algn="just"/>
            <a:r>
              <a:rPr lang="en-US" sz="2200" b="1" dirty="0"/>
              <a:t>Modifiable/Maintainable</a:t>
            </a:r>
          </a:p>
          <a:p>
            <a:pPr algn="just"/>
            <a:r>
              <a:rPr lang="en-US" sz="2200" b="1" dirty="0"/>
              <a:t>Traceable</a:t>
            </a:r>
          </a:p>
          <a:p>
            <a:pPr algn="just"/>
            <a:r>
              <a:rPr lang="en-US" sz="2200" b="1" dirty="0"/>
              <a:t>Scalable</a:t>
            </a:r>
          </a:p>
          <a:p>
            <a:pPr algn="just"/>
            <a:r>
              <a:rPr lang="en-US" sz="2200" b="1" dirty="0"/>
              <a:t>Testable</a:t>
            </a:r>
          </a:p>
        </p:txBody>
      </p:sp>
    </p:spTree>
    <p:extLst>
      <p:ext uri="{BB962C8B-B14F-4D97-AF65-F5344CB8AC3E}">
        <p14:creationId xmlns:p14="http://schemas.microsoft.com/office/powerpoint/2010/main" val="360247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Attributes of Bad SRS Documents</a:t>
            </a:r>
          </a:p>
        </p:txBody>
      </p:sp>
      <p:sp>
        <p:nvSpPr>
          <p:cNvPr id="3" name="Content Placeholder 2"/>
          <p:cNvSpPr>
            <a:spLocks noGrp="1"/>
          </p:cNvSpPr>
          <p:nvPr>
            <p:ph idx="1"/>
          </p:nvPr>
        </p:nvSpPr>
        <p:spPr/>
        <p:txBody>
          <a:bodyPr>
            <a:normAutofit/>
          </a:bodyPr>
          <a:lstStyle/>
          <a:p>
            <a:r>
              <a:rPr lang="en-US" sz="2200" b="1" dirty="0"/>
              <a:t>Over-specification</a:t>
            </a:r>
          </a:p>
          <a:p>
            <a:r>
              <a:rPr lang="en-US" sz="2200" b="1" dirty="0"/>
              <a:t>Forward references</a:t>
            </a:r>
          </a:p>
          <a:p>
            <a:r>
              <a:rPr lang="en-US" sz="2200" b="1" dirty="0"/>
              <a:t>Wishful thinking</a:t>
            </a:r>
          </a:p>
          <a:p>
            <a:r>
              <a:rPr lang="en-US" sz="2200" b="1" dirty="0"/>
              <a:t>Noise</a:t>
            </a:r>
            <a:endParaRPr lang="en-US" sz="2200" dirty="0"/>
          </a:p>
        </p:txBody>
      </p:sp>
    </p:spTree>
    <p:extLst>
      <p:ext uri="{BB962C8B-B14F-4D97-AF65-F5344CB8AC3E}">
        <p14:creationId xmlns:p14="http://schemas.microsoft.com/office/powerpoint/2010/main" val="162210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Ways of writing a system requirements specification </a:t>
            </a:r>
          </a:p>
        </p:txBody>
      </p:sp>
      <p:pic>
        <p:nvPicPr>
          <p:cNvPr id="5" name="Content Placeholder 4"/>
          <p:cNvPicPr>
            <a:picLocks noGrp="1" noChangeAspect="1"/>
          </p:cNvPicPr>
          <p:nvPr>
            <p:ph idx="1"/>
          </p:nvPr>
        </p:nvPicPr>
        <p:blipFill>
          <a:blip r:embed="rId2"/>
          <a:stretch>
            <a:fillRect/>
          </a:stretch>
        </p:blipFill>
        <p:spPr>
          <a:xfrm>
            <a:off x="952500" y="1690688"/>
            <a:ext cx="10401300" cy="4494212"/>
          </a:xfrm>
          <a:prstGeom prst="rect">
            <a:avLst/>
          </a:prstGeom>
        </p:spPr>
      </p:pic>
    </p:spTree>
    <p:extLst>
      <p:ext uri="{BB962C8B-B14F-4D97-AF65-F5344CB8AC3E}">
        <p14:creationId xmlns:p14="http://schemas.microsoft.com/office/powerpoint/2010/main" val="2501508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664</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Software Engineering Unit-II</vt:lpstr>
      <vt:lpstr>PowerPoint Presentation</vt:lpstr>
      <vt:lpstr> Requirement Engineering Process </vt:lpstr>
      <vt:lpstr>SOFTWARE REQUIREMENTS SPECIFICATION (SRS)</vt:lpstr>
      <vt:lpstr>SRS</vt:lpstr>
      <vt:lpstr>Parts of a SRS document </vt:lpstr>
      <vt:lpstr>Characteristics of a Good SRS Document</vt:lpstr>
      <vt:lpstr>Attributes of Bad SRS Documents</vt:lpstr>
      <vt:lpstr>Ways of writing a system requirements specification </vt:lpstr>
      <vt:lpstr>The structure of a requirements document </vt:lpstr>
      <vt:lpstr>PowerPoint Presentation</vt:lpstr>
      <vt:lpstr>Problems without a SRS document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Unit-II</dc:title>
  <dc:creator>USER</dc:creator>
  <cp:lastModifiedBy>Km Indu</cp:lastModifiedBy>
  <cp:revision>20</cp:revision>
  <dcterms:created xsi:type="dcterms:W3CDTF">2020-09-01T01:54:22Z</dcterms:created>
  <dcterms:modified xsi:type="dcterms:W3CDTF">2022-04-24T16:19:15Z</dcterms:modified>
</cp:coreProperties>
</file>