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302" r:id="rId6"/>
    <p:sldId id="299" r:id="rId7"/>
    <p:sldId id="296" r:id="rId8"/>
    <p:sldId id="300" r:id="rId9"/>
    <p:sldId id="297" r:id="rId10"/>
    <p:sldId id="298" r:id="rId11"/>
    <p:sldId id="30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7464C-A1B1-4D70-BC0B-453D70D851E9}">
  <a:tblStyle styleId="{3ED7464C-A1B1-4D70-BC0B-453D70D85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44F3C6-ECC1-4E4A-A0DB-E65A172E8C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2" autoAdjust="0"/>
  </p:normalViewPr>
  <p:slideViewPr>
    <p:cSldViewPr snapToGrid="0">
      <p:cViewPr varScale="1">
        <p:scale>
          <a:sx n="75" d="100"/>
          <a:sy n="75" d="100"/>
        </p:scale>
        <p:origin x="1020" y="3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2d2866f2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2d2866f2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2d8870a0c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2d8870a0c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2d2866f2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2d2866f2f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2d8870a0c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2d8870a0c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2d8870a0c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2d8870a0c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5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92000"/>
          </a:blip>
          <a:srcRect l="3479" r="34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11" name="Google Shape;11;p2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95750" y="1443325"/>
            <a:ext cx="5952600" cy="16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2500" y="3443088"/>
            <a:ext cx="4359000" cy="4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664499" y="758461"/>
            <a:ext cx="244552" cy="344369"/>
            <a:chOff x="4953450" y="1632950"/>
            <a:chExt cx="145100" cy="204325"/>
          </a:xfrm>
        </p:grpSpPr>
        <p:sp>
          <p:nvSpPr>
            <p:cNvPr id="16" name="Google Shape;16;p2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427464" y="311413"/>
            <a:ext cx="1206132" cy="3329044"/>
            <a:chOff x="8103614" y="-674412"/>
            <a:chExt cx="1206132" cy="3329044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8208121" y="-597840"/>
              <a:ext cx="151981" cy="186784"/>
            </a:xfrm>
            <a:custGeom>
              <a:avLst/>
              <a:gdLst/>
              <a:ahLst/>
              <a:cxnLst/>
              <a:rect l="l" t="t" r="r" b="b"/>
              <a:pathLst>
                <a:path w="3607" h="4433" extrusionOk="0">
                  <a:moveTo>
                    <a:pt x="1804" y="0"/>
                  </a:moveTo>
                  <a:lnTo>
                    <a:pt x="1756" y="391"/>
                  </a:lnTo>
                  <a:cubicBezTo>
                    <a:pt x="1644" y="1323"/>
                    <a:pt x="928" y="2067"/>
                    <a:pt x="1" y="2217"/>
                  </a:cubicBezTo>
                  <a:cubicBezTo>
                    <a:pt x="928" y="2365"/>
                    <a:pt x="1644" y="3110"/>
                    <a:pt x="1756" y="4042"/>
                  </a:cubicBezTo>
                  <a:lnTo>
                    <a:pt x="1804" y="4433"/>
                  </a:lnTo>
                  <a:lnTo>
                    <a:pt x="1851" y="4042"/>
                  </a:lnTo>
                  <a:cubicBezTo>
                    <a:pt x="1963" y="3110"/>
                    <a:pt x="2679" y="2365"/>
                    <a:pt x="3607" y="2217"/>
                  </a:cubicBezTo>
                  <a:cubicBezTo>
                    <a:pt x="2679" y="2067"/>
                    <a:pt x="1963" y="1323"/>
                    <a:pt x="1851" y="391"/>
                  </a:cubicBezTo>
                  <a:lnTo>
                    <a:pt x="1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103614" y="-674412"/>
              <a:ext cx="1206132" cy="3329044"/>
              <a:chOff x="8094214" y="-974987"/>
              <a:chExt cx="1206132" cy="3329044"/>
            </a:xfrm>
          </p:grpSpPr>
          <p:sp>
            <p:nvSpPr>
              <p:cNvPr id="23" name="Google Shape;23;p2"/>
              <p:cNvSpPr/>
              <p:nvPr/>
            </p:nvSpPr>
            <p:spPr>
              <a:xfrm rot="10800000">
                <a:off x="8094214" y="-744377"/>
                <a:ext cx="128722" cy="1144555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7164" fill="none" extrusionOk="0">
                    <a:moveTo>
                      <a:pt x="0" y="27164"/>
                    </a:moveTo>
                    <a:cubicBezTo>
                      <a:pt x="1914" y="24731"/>
                      <a:pt x="3055" y="21661"/>
                      <a:pt x="3055" y="18326"/>
                    </a:cubicBezTo>
                    <a:lnTo>
                      <a:pt x="3055" y="0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8094231" y="-974987"/>
                <a:ext cx="1206114" cy="3329044"/>
              </a:xfrm>
              <a:custGeom>
                <a:avLst/>
                <a:gdLst/>
                <a:ahLst/>
                <a:cxnLst/>
                <a:rect l="l" t="t" r="r" b="b"/>
                <a:pathLst>
                  <a:path w="28625" h="79009" fill="none" extrusionOk="0">
                    <a:moveTo>
                      <a:pt x="28625" y="20820"/>
                    </a:moveTo>
                    <a:lnTo>
                      <a:pt x="28625" y="14313"/>
                    </a:lnTo>
                    <a:cubicBezTo>
                      <a:pt x="28625" y="6409"/>
                      <a:pt x="22218" y="0"/>
                      <a:pt x="14313" y="0"/>
                    </a:cubicBezTo>
                    <a:lnTo>
                      <a:pt x="14313" y="0"/>
                    </a:lnTo>
                    <a:cubicBezTo>
                      <a:pt x="6409" y="0"/>
                      <a:pt x="0" y="6409"/>
                      <a:pt x="0" y="14313"/>
                    </a:cubicBezTo>
                    <a:lnTo>
                      <a:pt x="0" y="64696"/>
                    </a:lnTo>
                    <a:cubicBezTo>
                      <a:pt x="0" y="72600"/>
                      <a:pt x="6409" y="79008"/>
                      <a:pt x="14313" y="79008"/>
                    </a:cubicBezTo>
                    <a:lnTo>
                      <a:pt x="14313" y="79008"/>
                    </a:lnTo>
                    <a:cubicBezTo>
                      <a:pt x="17555" y="79008"/>
                      <a:pt x="20545" y="77930"/>
                      <a:pt x="22945" y="76113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5400000">
            <a:off x="8513415" y="4510028"/>
            <a:ext cx="546720" cy="477958"/>
            <a:chOff x="2072075" y="1123775"/>
            <a:chExt cx="417025" cy="364575"/>
          </a:xfrm>
        </p:grpSpPr>
        <p:sp>
          <p:nvSpPr>
            <p:cNvPr id="26" name="Google Shape;26;p2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5400000">
            <a:off x="-146493" y="402047"/>
            <a:ext cx="1039787" cy="477958"/>
            <a:chOff x="1882800" y="1123775"/>
            <a:chExt cx="793125" cy="364575"/>
          </a:xfrm>
        </p:grpSpPr>
        <p:sp>
          <p:nvSpPr>
            <p:cNvPr id="36" name="Google Shape;36;p2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540330" y="4433307"/>
            <a:ext cx="197149" cy="197149"/>
            <a:chOff x="5219175" y="1126200"/>
            <a:chExt cx="54150" cy="54150"/>
          </a:xfrm>
        </p:grpSpPr>
        <p:sp>
          <p:nvSpPr>
            <p:cNvPr id="52" name="Google Shape;52;p2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25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rot="10800000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5"/>
          <p:cNvGrpSpPr/>
          <p:nvPr/>
        </p:nvGrpSpPr>
        <p:grpSpPr>
          <a:xfrm>
            <a:off x="429447" y="298520"/>
            <a:ext cx="8285106" cy="4546461"/>
            <a:chOff x="429447" y="298520"/>
            <a:chExt cx="8285106" cy="4546461"/>
          </a:xfrm>
        </p:grpSpPr>
        <p:sp>
          <p:nvSpPr>
            <p:cNvPr id="799" name="Google Shape;799;p25"/>
            <p:cNvSpPr/>
            <p:nvPr/>
          </p:nvSpPr>
          <p:spPr>
            <a:xfrm>
              <a:off x="429447" y="298520"/>
              <a:ext cx="8124600" cy="4382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589953" y="462880"/>
              <a:ext cx="8124600" cy="4382100"/>
            </a:xfrm>
            <a:prstGeom prst="roundRect">
              <a:avLst>
                <a:gd name="adj" fmla="val 1155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5"/>
          <p:cNvGrpSpPr/>
          <p:nvPr/>
        </p:nvGrpSpPr>
        <p:grpSpPr>
          <a:xfrm rot="5400000">
            <a:off x="8532503" y="161087"/>
            <a:ext cx="546720" cy="477925"/>
            <a:chOff x="2072075" y="1123775"/>
            <a:chExt cx="417025" cy="364550"/>
          </a:xfrm>
        </p:grpSpPr>
        <p:sp>
          <p:nvSpPr>
            <p:cNvPr id="802" name="Google Shape;802;p25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5"/>
          <p:cNvGrpSpPr/>
          <p:nvPr/>
        </p:nvGrpSpPr>
        <p:grpSpPr>
          <a:xfrm rot="-5400000">
            <a:off x="64778" y="4504487"/>
            <a:ext cx="546720" cy="477925"/>
            <a:chOff x="2072075" y="1123775"/>
            <a:chExt cx="417025" cy="364550"/>
          </a:xfrm>
        </p:grpSpPr>
        <p:sp>
          <p:nvSpPr>
            <p:cNvPr id="811" name="Google Shape;811;p25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5"/>
          <p:cNvGrpSpPr/>
          <p:nvPr/>
        </p:nvGrpSpPr>
        <p:grpSpPr>
          <a:xfrm rot="10800000">
            <a:off x="280186" y="164811"/>
            <a:ext cx="244552" cy="344369"/>
            <a:chOff x="4953450" y="1632950"/>
            <a:chExt cx="145100" cy="204325"/>
          </a:xfrm>
        </p:grpSpPr>
        <p:sp>
          <p:nvSpPr>
            <p:cNvPr id="820" name="Google Shape;820;p25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25"/>
          <p:cNvSpPr/>
          <p:nvPr/>
        </p:nvSpPr>
        <p:spPr>
          <a:xfrm rot="-5400000" flipH="1">
            <a:off x="155174" y="510300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26"/>
          <p:cNvPicPr preferRelativeResize="0"/>
          <p:nvPr/>
        </p:nvPicPr>
        <p:blipFill rotWithShape="1">
          <a:blip r:embed="rId2">
            <a:alphaModFix amt="92000"/>
          </a:blip>
          <a:srcRect l="3479" r="34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827;p26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828" name="Google Shape;828;p26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26"/>
          <p:cNvGrpSpPr/>
          <p:nvPr/>
        </p:nvGrpSpPr>
        <p:grpSpPr>
          <a:xfrm rot="-5400000" flipH="1">
            <a:off x="100041" y="4510028"/>
            <a:ext cx="546720" cy="477958"/>
            <a:chOff x="2072075" y="1123775"/>
            <a:chExt cx="417025" cy="364575"/>
          </a:xfrm>
        </p:grpSpPr>
        <p:sp>
          <p:nvSpPr>
            <p:cNvPr id="831" name="Google Shape;831;p26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26"/>
          <p:cNvGrpSpPr/>
          <p:nvPr/>
        </p:nvGrpSpPr>
        <p:grpSpPr>
          <a:xfrm rot="-5400000" flipH="1">
            <a:off x="8266882" y="402047"/>
            <a:ext cx="1039787" cy="477958"/>
            <a:chOff x="1882800" y="1123775"/>
            <a:chExt cx="793125" cy="364575"/>
          </a:xfrm>
        </p:grpSpPr>
        <p:sp>
          <p:nvSpPr>
            <p:cNvPr id="841" name="Google Shape;841;p26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26"/>
          <p:cNvSpPr/>
          <p:nvPr/>
        </p:nvSpPr>
        <p:spPr>
          <a:xfrm rot="10800000">
            <a:off x="-262687" y="-31116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>
            <a:off x="305590" y="5064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26"/>
          <p:cNvGrpSpPr/>
          <p:nvPr/>
        </p:nvGrpSpPr>
        <p:grpSpPr>
          <a:xfrm>
            <a:off x="910750" y="126982"/>
            <a:ext cx="197149" cy="197149"/>
            <a:chOff x="5219175" y="1126200"/>
            <a:chExt cx="54150" cy="54150"/>
          </a:xfrm>
        </p:grpSpPr>
        <p:sp>
          <p:nvSpPr>
            <p:cNvPr id="859" name="Google Shape;859;p26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26"/>
          <p:cNvGrpSpPr/>
          <p:nvPr/>
        </p:nvGrpSpPr>
        <p:grpSpPr>
          <a:xfrm rot="10800000" flipH="1">
            <a:off x="8722850" y="4516149"/>
            <a:ext cx="244552" cy="344369"/>
            <a:chOff x="4953450" y="1632950"/>
            <a:chExt cx="145100" cy="204325"/>
          </a:xfrm>
        </p:grpSpPr>
        <p:sp>
          <p:nvSpPr>
            <p:cNvPr id="864" name="Google Shape;864;p26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26"/>
          <p:cNvSpPr/>
          <p:nvPr/>
        </p:nvSpPr>
        <p:spPr>
          <a:xfrm rot="5400000">
            <a:off x="8609778" y="4856900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"/>
          <p:cNvPicPr preferRelativeResize="0"/>
          <p:nvPr/>
        </p:nvPicPr>
        <p:blipFill rotWithShape="1">
          <a:blip r:embed="rId2">
            <a:alphaModFix amt="92000"/>
          </a:blip>
          <a:srcRect l="3479" r="347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3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59" name="Google Shape;59;p3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2391900" y="2482488"/>
            <a:ext cx="43602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3772650" y="1192363"/>
            <a:ext cx="159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391900" y="4075088"/>
            <a:ext cx="4360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 rot="10800000" flipH="1">
            <a:off x="234709" y="758461"/>
            <a:ext cx="244552" cy="344369"/>
            <a:chOff x="4953450" y="1632950"/>
            <a:chExt cx="145100" cy="204325"/>
          </a:xfrm>
        </p:grpSpPr>
        <p:sp>
          <p:nvSpPr>
            <p:cNvPr id="65" name="Google Shape;65;p3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-5400000" flipH="1">
            <a:off x="83625" y="4510028"/>
            <a:ext cx="546720" cy="477958"/>
            <a:chOff x="2072075" y="1123775"/>
            <a:chExt cx="417025" cy="364575"/>
          </a:xfrm>
        </p:grpSpPr>
        <p:sp>
          <p:nvSpPr>
            <p:cNvPr id="70" name="Google Shape;70;p3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-5400000" flipH="1">
            <a:off x="8250466" y="402047"/>
            <a:ext cx="1039787" cy="477958"/>
            <a:chOff x="1882800" y="1123775"/>
            <a:chExt cx="793125" cy="364575"/>
          </a:xfrm>
        </p:grpSpPr>
        <p:sp>
          <p:nvSpPr>
            <p:cNvPr id="80" name="Google Shape;80;p3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8558681" y="4433307"/>
            <a:ext cx="197149" cy="197149"/>
            <a:chOff x="5219175" y="1126200"/>
            <a:chExt cx="54150" cy="54150"/>
          </a:xfrm>
        </p:grpSpPr>
        <p:sp>
          <p:nvSpPr>
            <p:cNvPr id="96" name="Google Shape;96;p3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flipH="1">
            <a:off x="-489835" y="311413"/>
            <a:ext cx="1206132" cy="3329044"/>
            <a:chOff x="8103614" y="-674412"/>
            <a:chExt cx="1206132" cy="3329044"/>
          </a:xfrm>
        </p:grpSpPr>
        <p:sp>
          <p:nvSpPr>
            <p:cNvPr id="101" name="Google Shape;101;p3"/>
            <p:cNvSpPr/>
            <p:nvPr/>
          </p:nvSpPr>
          <p:spPr>
            <a:xfrm rot="10800000">
              <a:off x="8208121" y="-597840"/>
              <a:ext cx="151981" cy="186784"/>
            </a:xfrm>
            <a:custGeom>
              <a:avLst/>
              <a:gdLst/>
              <a:ahLst/>
              <a:cxnLst/>
              <a:rect l="l" t="t" r="r" b="b"/>
              <a:pathLst>
                <a:path w="3607" h="4433" extrusionOk="0">
                  <a:moveTo>
                    <a:pt x="1804" y="0"/>
                  </a:moveTo>
                  <a:lnTo>
                    <a:pt x="1756" y="391"/>
                  </a:lnTo>
                  <a:cubicBezTo>
                    <a:pt x="1644" y="1323"/>
                    <a:pt x="928" y="2067"/>
                    <a:pt x="1" y="2217"/>
                  </a:cubicBezTo>
                  <a:cubicBezTo>
                    <a:pt x="928" y="2365"/>
                    <a:pt x="1644" y="3110"/>
                    <a:pt x="1756" y="4042"/>
                  </a:cubicBezTo>
                  <a:lnTo>
                    <a:pt x="1804" y="4433"/>
                  </a:lnTo>
                  <a:lnTo>
                    <a:pt x="1851" y="4042"/>
                  </a:lnTo>
                  <a:cubicBezTo>
                    <a:pt x="1963" y="3110"/>
                    <a:pt x="2679" y="2365"/>
                    <a:pt x="3607" y="2217"/>
                  </a:cubicBezTo>
                  <a:cubicBezTo>
                    <a:pt x="2679" y="2067"/>
                    <a:pt x="1963" y="1323"/>
                    <a:pt x="1851" y="391"/>
                  </a:cubicBezTo>
                  <a:lnTo>
                    <a:pt x="1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>
              <a:off x="8103614" y="-674412"/>
              <a:ext cx="1206132" cy="3329044"/>
              <a:chOff x="8094214" y="-974987"/>
              <a:chExt cx="1206132" cy="3329044"/>
            </a:xfrm>
          </p:grpSpPr>
          <p:sp>
            <p:nvSpPr>
              <p:cNvPr id="103" name="Google Shape;103;p3"/>
              <p:cNvSpPr/>
              <p:nvPr/>
            </p:nvSpPr>
            <p:spPr>
              <a:xfrm rot="10800000">
                <a:off x="8094214" y="-744377"/>
                <a:ext cx="128722" cy="1144555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27164" fill="none" extrusionOk="0">
                    <a:moveTo>
                      <a:pt x="0" y="27164"/>
                    </a:moveTo>
                    <a:cubicBezTo>
                      <a:pt x="1914" y="24731"/>
                      <a:pt x="3055" y="21661"/>
                      <a:pt x="3055" y="18326"/>
                    </a:cubicBezTo>
                    <a:lnTo>
                      <a:pt x="3055" y="0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10800000">
                <a:off x="8094231" y="-974987"/>
                <a:ext cx="1206114" cy="3329044"/>
              </a:xfrm>
              <a:custGeom>
                <a:avLst/>
                <a:gdLst/>
                <a:ahLst/>
                <a:cxnLst/>
                <a:rect l="l" t="t" r="r" b="b"/>
                <a:pathLst>
                  <a:path w="28625" h="79009" fill="none" extrusionOk="0">
                    <a:moveTo>
                      <a:pt x="28625" y="20820"/>
                    </a:moveTo>
                    <a:lnTo>
                      <a:pt x="28625" y="14313"/>
                    </a:lnTo>
                    <a:cubicBezTo>
                      <a:pt x="28625" y="6409"/>
                      <a:pt x="22218" y="0"/>
                      <a:pt x="14313" y="0"/>
                    </a:cubicBezTo>
                    <a:lnTo>
                      <a:pt x="14313" y="0"/>
                    </a:lnTo>
                    <a:cubicBezTo>
                      <a:pt x="6409" y="0"/>
                      <a:pt x="0" y="6409"/>
                      <a:pt x="0" y="14313"/>
                    </a:cubicBezTo>
                    <a:lnTo>
                      <a:pt x="0" y="64696"/>
                    </a:lnTo>
                    <a:cubicBezTo>
                      <a:pt x="0" y="72600"/>
                      <a:pt x="6409" y="79008"/>
                      <a:pt x="14313" y="79008"/>
                    </a:cubicBezTo>
                    <a:lnTo>
                      <a:pt x="14313" y="79008"/>
                    </a:lnTo>
                    <a:cubicBezTo>
                      <a:pt x="17555" y="79008"/>
                      <a:pt x="20545" y="77930"/>
                      <a:pt x="22945" y="76113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8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rot="10800000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8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216" name="Google Shape;216;p8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8"/>
          <p:cNvGrpSpPr/>
          <p:nvPr/>
        </p:nvGrpSpPr>
        <p:grpSpPr>
          <a:xfrm rot="-5400000" flipH="1">
            <a:off x="100041" y="4510028"/>
            <a:ext cx="546720" cy="477958"/>
            <a:chOff x="2072075" y="1123775"/>
            <a:chExt cx="417025" cy="364575"/>
          </a:xfrm>
        </p:grpSpPr>
        <p:sp>
          <p:nvSpPr>
            <p:cNvPr id="219" name="Google Shape;219;p8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8"/>
          <p:cNvGrpSpPr/>
          <p:nvPr/>
        </p:nvGrpSpPr>
        <p:grpSpPr>
          <a:xfrm rot="-5400000" flipH="1">
            <a:off x="8266882" y="402047"/>
            <a:ext cx="1039787" cy="477958"/>
            <a:chOff x="1882800" y="1123775"/>
            <a:chExt cx="793125" cy="364575"/>
          </a:xfrm>
        </p:grpSpPr>
        <p:sp>
          <p:nvSpPr>
            <p:cNvPr id="229" name="Google Shape;229;p8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8"/>
          <p:cNvSpPr/>
          <p:nvPr/>
        </p:nvSpPr>
        <p:spPr>
          <a:xfrm rot="10800000">
            <a:off x="-262687" y="-31116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910750" y="126982"/>
            <a:ext cx="197149" cy="197149"/>
            <a:chOff x="5219175" y="1126200"/>
            <a:chExt cx="54150" cy="54150"/>
          </a:xfrm>
        </p:grpSpPr>
        <p:sp>
          <p:nvSpPr>
            <p:cNvPr id="246" name="Google Shape;246;p8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8"/>
          <p:cNvSpPr/>
          <p:nvPr/>
        </p:nvSpPr>
        <p:spPr>
          <a:xfrm>
            <a:off x="305590" y="5064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8"/>
          <p:cNvGrpSpPr/>
          <p:nvPr/>
        </p:nvGrpSpPr>
        <p:grpSpPr>
          <a:xfrm flipH="1">
            <a:off x="8412803" y="4566775"/>
            <a:ext cx="184587" cy="184592"/>
            <a:chOff x="5219175" y="1126200"/>
            <a:chExt cx="54150" cy="54150"/>
          </a:xfrm>
        </p:grpSpPr>
        <p:sp>
          <p:nvSpPr>
            <p:cNvPr id="252" name="Google Shape;252;p8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2037000" y="1500750"/>
            <a:ext cx="5070000" cy="21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57" name="Google Shape;257;p8"/>
          <p:cNvGrpSpPr/>
          <p:nvPr/>
        </p:nvGrpSpPr>
        <p:grpSpPr>
          <a:xfrm>
            <a:off x="7276787" y="3746441"/>
            <a:ext cx="3395692" cy="1228347"/>
            <a:chOff x="7534696" y="3762040"/>
            <a:chExt cx="3062769" cy="1107916"/>
          </a:xfrm>
        </p:grpSpPr>
        <p:sp>
          <p:nvSpPr>
            <p:cNvPr id="258" name="Google Shape;258;p8"/>
            <p:cNvSpPr/>
            <p:nvPr/>
          </p:nvSpPr>
          <p:spPr>
            <a:xfrm rot="5400000">
              <a:off x="8868773" y="4064668"/>
              <a:ext cx="113640" cy="120425"/>
            </a:xfrm>
            <a:custGeom>
              <a:avLst/>
              <a:gdLst/>
              <a:ahLst/>
              <a:cxnLst/>
              <a:rect l="l" t="t" r="r" b="b"/>
              <a:pathLst>
                <a:path w="2449" h="3011" extrusionOk="0">
                  <a:moveTo>
                    <a:pt x="1225" y="0"/>
                  </a:moveTo>
                  <a:lnTo>
                    <a:pt x="1192" y="265"/>
                  </a:lnTo>
                  <a:cubicBezTo>
                    <a:pt x="1117" y="898"/>
                    <a:pt x="630" y="1404"/>
                    <a:pt x="1" y="1506"/>
                  </a:cubicBezTo>
                  <a:cubicBezTo>
                    <a:pt x="630" y="1607"/>
                    <a:pt x="1117" y="2112"/>
                    <a:pt x="1192" y="2746"/>
                  </a:cubicBezTo>
                  <a:lnTo>
                    <a:pt x="1225" y="3010"/>
                  </a:lnTo>
                  <a:lnTo>
                    <a:pt x="1257" y="2746"/>
                  </a:lnTo>
                  <a:cubicBezTo>
                    <a:pt x="1333" y="2112"/>
                    <a:pt x="1820" y="1607"/>
                    <a:pt x="2449" y="1506"/>
                  </a:cubicBezTo>
                  <a:cubicBezTo>
                    <a:pt x="1820" y="1404"/>
                    <a:pt x="1333" y="898"/>
                    <a:pt x="1257" y="265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8"/>
            <p:cNvGrpSpPr/>
            <p:nvPr/>
          </p:nvGrpSpPr>
          <p:grpSpPr>
            <a:xfrm flipH="1">
              <a:off x="7534696" y="3762040"/>
              <a:ext cx="3062769" cy="1107916"/>
              <a:chOff x="-1328035" y="3695175"/>
              <a:chExt cx="3271140" cy="1183292"/>
            </a:xfrm>
          </p:grpSpPr>
          <p:sp>
            <p:nvSpPr>
              <p:cNvPr id="260" name="Google Shape;260;p8"/>
              <p:cNvSpPr/>
              <p:nvPr/>
            </p:nvSpPr>
            <p:spPr>
              <a:xfrm rot="-5400000" flipH="1">
                <a:off x="586994" y="3522357"/>
                <a:ext cx="1183292" cy="1528929"/>
              </a:xfrm>
              <a:custGeom>
                <a:avLst/>
                <a:gdLst/>
                <a:ahLst/>
                <a:cxnLst/>
                <a:rect l="l" t="t" r="r" b="b"/>
                <a:pathLst>
                  <a:path w="19665" h="27598" fill="none" extrusionOk="0">
                    <a:moveTo>
                      <a:pt x="5184" y="1166"/>
                    </a:moveTo>
                    <a:cubicBezTo>
                      <a:pt x="2098" y="2825"/>
                      <a:pt x="1" y="6083"/>
                      <a:pt x="1" y="9832"/>
                    </a:cubicBezTo>
                    <a:lnTo>
                      <a:pt x="1" y="17766"/>
                    </a:lnTo>
                    <a:cubicBezTo>
                      <a:pt x="1" y="23196"/>
                      <a:pt x="4403" y="27598"/>
                      <a:pt x="9833" y="27598"/>
                    </a:cubicBezTo>
                    <a:lnTo>
                      <a:pt x="9833" y="27598"/>
                    </a:lnTo>
                    <a:cubicBezTo>
                      <a:pt x="15262" y="27598"/>
                      <a:pt x="19664" y="23196"/>
                      <a:pt x="19664" y="17766"/>
                    </a:cubicBezTo>
                    <a:lnTo>
                      <a:pt x="19664" y="9832"/>
                    </a:lnTo>
                    <a:cubicBezTo>
                      <a:pt x="19664" y="4401"/>
                      <a:pt x="15262" y="0"/>
                      <a:pt x="9833" y="0"/>
                    </a:cubicBezTo>
                    <a:lnTo>
                      <a:pt x="9833" y="0"/>
                    </a:lnTo>
                    <a:cubicBezTo>
                      <a:pt x="9074" y="0"/>
                      <a:pt x="8335" y="85"/>
                      <a:pt x="7626" y="24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 rot="-5400000" flipH="1">
                <a:off x="-429539" y="3633348"/>
                <a:ext cx="60" cy="1797052"/>
              </a:xfrm>
              <a:custGeom>
                <a:avLst/>
                <a:gdLst/>
                <a:ahLst/>
                <a:cxnLst/>
                <a:rect l="l" t="t" r="r" b="b"/>
                <a:pathLst>
                  <a:path w="1" h="29865" fill="none" extrusionOk="0">
                    <a:moveTo>
                      <a:pt x="0" y="29865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8"/>
          <p:cNvSpPr/>
          <p:nvPr/>
        </p:nvSpPr>
        <p:spPr>
          <a:xfrm flipH="1">
            <a:off x="7191757" y="3573724"/>
            <a:ext cx="610177" cy="610156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9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9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266" name="Google Shape;266;p9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9"/>
          <p:cNvGrpSpPr/>
          <p:nvPr/>
        </p:nvGrpSpPr>
        <p:grpSpPr>
          <a:xfrm rot="5400000">
            <a:off x="8532486" y="4510028"/>
            <a:ext cx="546720" cy="477958"/>
            <a:chOff x="2072075" y="1123775"/>
            <a:chExt cx="417025" cy="364575"/>
          </a:xfrm>
        </p:grpSpPr>
        <p:sp>
          <p:nvSpPr>
            <p:cNvPr id="269" name="Google Shape;269;p9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9"/>
          <p:cNvGrpSpPr/>
          <p:nvPr/>
        </p:nvGrpSpPr>
        <p:grpSpPr>
          <a:xfrm rot="5400000">
            <a:off x="-181740" y="402047"/>
            <a:ext cx="1039787" cy="477958"/>
            <a:chOff x="1882800" y="1123775"/>
            <a:chExt cx="793125" cy="364575"/>
          </a:xfrm>
        </p:grpSpPr>
        <p:sp>
          <p:nvSpPr>
            <p:cNvPr id="279" name="Google Shape;279;p9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9"/>
          <p:cNvGrpSpPr/>
          <p:nvPr/>
        </p:nvGrpSpPr>
        <p:grpSpPr>
          <a:xfrm flipH="1">
            <a:off x="421291" y="4348400"/>
            <a:ext cx="184587" cy="184592"/>
            <a:chOff x="5219175" y="1126200"/>
            <a:chExt cx="54150" cy="54150"/>
          </a:xfrm>
        </p:grpSpPr>
        <p:sp>
          <p:nvSpPr>
            <p:cNvPr id="295" name="Google Shape;295;p9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9"/>
          <p:cNvSpPr/>
          <p:nvPr/>
        </p:nvSpPr>
        <p:spPr>
          <a:xfrm rot="10800000" flipH="1">
            <a:off x="8342849" y="-31116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 flipH="1">
            <a:off x="8045777" y="126982"/>
            <a:ext cx="197149" cy="197149"/>
            <a:chOff x="5219175" y="1126200"/>
            <a:chExt cx="54150" cy="54150"/>
          </a:xfrm>
        </p:grpSpPr>
        <p:sp>
          <p:nvSpPr>
            <p:cNvPr id="301" name="Google Shape;301;p9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9"/>
          <p:cNvSpPr/>
          <p:nvPr/>
        </p:nvSpPr>
        <p:spPr>
          <a:xfrm flipH="1">
            <a:off x="8438573" y="5064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2241475" y="124018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subTitle" idx="1"/>
          </p:nvPr>
        </p:nvSpPr>
        <p:spPr>
          <a:xfrm>
            <a:off x="2241425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>
            <a:spLocks noGrp="1"/>
          </p:cNvSpPr>
          <p:nvPr>
            <p:ph type="pic" idx="2"/>
          </p:nvPr>
        </p:nvSpPr>
        <p:spPr>
          <a:xfrm>
            <a:off x="-9525" y="-190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3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rot="10800000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13"/>
          <p:cNvGrpSpPr/>
          <p:nvPr/>
        </p:nvGrpSpPr>
        <p:grpSpPr>
          <a:xfrm>
            <a:off x="429447" y="298520"/>
            <a:ext cx="8285106" cy="4546461"/>
            <a:chOff x="429447" y="298520"/>
            <a:chExt cx="8285106" cy="4546461"/>
          </a:xfrm>
        </p:grpSpPr>
        <p:sp>
          <p:nvSpPr>
            <p:cNvPr id="360" name="Google Shape;360;p13"/>
            <p:cNvSpPr/>
            <p:nvPr/>
          </p:nvSpPr>
          <p:spPr>
            <a:xfrm>
              <a:off x="429447" y="298520"/>
              <a:ext cx="8124600" cy="4382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89953" y="462880"/>
              <a:ext cx="8124600" cy="4382100"/>
            </a:xfrm>
            <a:prstGeom prst="roundRect">
              <a:avLst>
                <a:gd name="adj" fmla="val 1155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3"/>
          <p:cNvGrpSpPr/>
          <p:nvPr/>
        </p:nvGrpSpPr>
        <p:grpSpPr>
          <a:xfrm rot="-5400000" flipH="1">
            <a:off x="64778" y="161087"/>
            <a:ext cx="546720" cy="477925"/>
            <a:chOff x="2072075" y="1123775"/>
            <a:chExt cx="417025" cy="364550"/>
          </a:xfrm>
        </p:grpSpPr>
        <p:sp>
          <p:nvSpPr>
            <p:cNvPr id="363" name="Google Shape;363;p13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3"/>
          <p:cNvGrpSpPr/>
          <p:nvPr/>
        </p:nvGrpSpPr>
        <p:grpSpPr>
          <a:xfrm rot="5400000" flipH="1">
            <a:off x="8532503" y="4504487"/>
            <a:ext cx="546720" cy="477925"/>
            <a:chOff x="2072075" y="1123775"/>
            <a:chExt cx="417025" cy="364550"/>
          </a:xfrm>
        </p:grpSpPr>
        <p:sp>
          <p:nvSpPr>
            <p:cNvPr id="372" name="Google Shape;372;p13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 rot="10800000" flipH="1">
            <a:off x="8619262" y="164811"/>
            <a:ext cx="244552" cy="344369"/>
            <a:chOff x="4953450" y="1632950"/>
            <a:chExt cx="145100" cy="204325"/>
          </a:xfrm>
        </p:grpSpPr>
        <p:sp>
          <p:nvSpPr>
            <p:cNvPr id="381" name="Google Shape;381;p13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13"/>
          <p:cNvSpPr/>
          <p:nvPr/>
        </p:nvSpPr>
        <p:spPr>
          <a:xfrm rot="5400000">
            <a:off x="8867453" y="510300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title" hasCustomPrompt="1"/>
          </p:nvPr>
        </p:nvSpPr>
        <p:spPr>
          <a:xfrm>
            <a:off x="1457350" y="13686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1"/>
          </p:nvPr>
        </p:nvSpPr>
        <p:spPr>
          <a:xfrm>
            <a:off x="793750" y="23184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title" idx="2" hasCustomPrompt="1"/>
          </p:nvPr>
        </p:nvSpPr>
        <p:spPr>
          <a:xfrm>
            <a:off x="4067400" y="13686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3"/>
          </p:nvPr>
        </p:nvSpPr>
        <p:spPr>
          <a:xfrm>
            <a:off x="3403800" y="23184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4" hasCustomPrompt="1"/>
          </p:nvPr>
        </p:nvSpPr>
        <p:spPr>
          <a:xfrm>
            <a:off x="6677450" y="13686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5"/>
          </p:nvPr>
        </p:nvSpPr>
        <p:spPr>
          <a:xfrm>
            <a:off x="6013850" y="23184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6"/>
          </p:nvPr>
        </p:nvSpPr>
        <p:spPr>
          <a:xfrm>
            <a:off x="793750" y="19782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7"/>
          </p:nvPr>
        </p:nvSpPr>
        <p:spPr>
          <a:xfrm>
            <a:off x="3403800" y="19782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8"/>
          </p:nvPr>
        </p:nvSpPr>
        <p:spPr>
          <a:xfrm>
            <a:off x="6013850" y="19782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9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57350" y="30971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>
            <a:spLocks noGrp="1"/>
          </p:cNvSpPr>
          <p:nvPr>
            <p:ph type="subTitle" idx="14"/>
          </p:nvPr>
        </p:nvSpPr>
        <p:spPr>
          <a:xfrm>
            <a:off x="793750" y="40469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title" idx="15" hasCustomPrompt="1"/>
          </p:nvPr>
        </p:nvSpPr>
        <p:spPr>
          <a:xfrm>
            <a:off x="4067400" y="30971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6"/>
          </p:nvPr>
        </p:nvSpPr>
        <p:spPr>
          <a:xfrm>
            <a:off x="3403800" y="40469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17" hasCustomPrompt="1"/>
          </p:nvPr>
        </p:nvSpPr>
        <p:spPr>
          <a:xfrm>
            <a:off x="6677450" y="3097150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18"/>
          </p:nvPr>
        </p:nvSpPr>
        <p:spPr>
          <a:xfrm>
            <a:off x="6013850" y="4046969"/>
            <a:ext cx="23364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SemiBol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chivo SemiBold"/>
              <a:buNone/>
              <a:defRPr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19"/>
          </p:nvPr>
        </p:nvSpPr>
        <p:spPr>
          <a:xfrm>
            <a:off x="793750" y="37067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subTitle" idx="20"/>
          </p:nvPr>
        </p:nvSpPr>
        <p:spPr>
          <a:xfrm>
            <a:off x="3403800" y="37067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21"/>
          </p:nvPr>
        </p:nvSpPr>
        <p:spPr>
          <a:xfrm>
            <a:off x="6013850" y="3706750"/>
            <a:ext cx="233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1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 SemiBold"/>
              <a:buNone/>
              <a:defRPr sz="24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16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6"/>
          <p:cNvGrpSpPr/>
          <p:nvPr/>
        </p:nvGrpSpPr>
        <p:grpSpPr>
          <a:xfrm>
            <a:off x="715100" y="535000"/>
            <a:ext cx="7713944" cy="4073353"/>
            <a:chOff x="715100" y="535000"/>
            <a:chExt cx="7713944" cy="4073353"/>
          </a:xfrm>
        </p:grpSpPr>
        <p:sp>
          <p:nvSpPr>
            <p:cNvPr id="462" name="Google Shape;462;p16"/>
            <p:cNvSpPr/>
            <p:nvPr/>
          </p:nvSpPr>
          <p:spPr>
            <a:xfrm>
              <a:off x="715100" y="535000"/>
              <a:ext cx="7564500" cy="3926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864544" y="682253"/>
              <a:ext cx="7564500" cy="3926100"/>
            </a:xfrm>
            <a:prstGeom prst="roundRect">
              <a:avLst>
                <a:gd name="adj" fmla="val 1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 rot="5400000">
            <a:off x="8532486" y="4510028"/>
            <a:ext cx="546720" cy="477958"/>
            <a:chOff x="2072075" y="1123775"/>
            <a:chExt cx="417025" cy="364575"/>
          </a:xfrm>
        </p:grpSpPr>
        <p:sp>
          <p:nvSpPr>
            <p:cNvPr id="465" name="Google Shape;465;p16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6"/>
          <p:cNvGrpSpPr/>
          <p:nvPr/>
        </p:nvGrpSpPr>
        <p:grpSpPr>
          <a:xfrm rot="5400000">
            <a:off x="-181740" y="402047"/>
            <a:ext cx="1039787" cy="477958"/>
            <a:chOff x="1882800" y="1123775"/>
            <a:chExt cx="793125" cy="364575"/>
          </a:xfrm>
        </p:grpSpPr>
        <p:sp>
          <p:nvSpPr>
            <p:cNvPr id="475" name="Google Shape;475;p16"/>
            <p:cNvSpPr/>
            <p:nvPr/>
          </p:nvSpPr>
          <p:spPr>
            <a:xfrm>
              <a:off x="1882800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882800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fill="none" extrusionOk="0">
                  <a:moveTo>
                    <a:pt x="722" y="0"/>
                  </a:moveTo>
                  <a:cubicBezTo>
                    <a:pt x="323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882800" y="1452275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2" y="1"/>
                  </a:moveTo>
                  <a:cubicBezTo>
                    <a:pt x="323" y="1"/>
                    <a:pt x="1" y="324"/>
                    <a:pt x="1" y="721"/>
                  </a:cubicBezTo>
                  <a:cubicBezTo>
                    <a:pt x="1" y="1120"/>
                    <a:pt x="323" y="1443"/>
                    <a:pt x="722" y="1443"/>
                  </a:cubicBezTo>
                  <a:cubicBezTo>
                    <a:pt x="1120" y="1443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448150" y="1452250"/>
              <a:ext cx="40950" cy="36100"/>
            </a:xfrm>
            <a:custGeom>
              <a:avLst/>
              <a:gdLst/>
              <a:ahLst/>
              <a:cxnLst/>
              <a:rect l="l" t="t" r="r" b="b"/>
              <a:pathLst>
                <a:path w="1638" h="1444" extrusionOk="0">
                  <a:moveTo>
                    <a:pt x="819" y="1"/>
                  </a:moveTo>
                  <a:cubicBezTo>
                    <a:pt x="726" y="1"/>
                    <a:pt x="632" y="19"/>
                    <a:pt x="541" y="57"/>
                  </a:cubicBezTo>
                  <a:cubicBezTo>
                    <a:pt x="174" y="210"/>
                    <a:pt x="0" y="633"/>
                    <a:pt x="154" y="999"/>
                  </a:cubicBezTo>
                  <a:cubicBezTo>
                    <a:pt x="270" y="1276"/>
                    <a:pt x="538" y="1443"/>
                    <a:pt x="820" y="1443"/>
                  </a:cubicBezTo>
                  <a:cubicBezTo>
                    <a:pt x="912" y="1443"/>
                    <a:pt x="1006" y="1425"/>
                    <a:pt x="1097" y="1388"/>
                  </a:cubicBezTo>
                  <a:cubicBezTo>
                    <a:pt x="1464" y="1234"/>
                    <a:pt x="1638" y="811"/>
                    <a:pt x="1484" y="444"/>
                  </a:cubicBezTo>
                  <a:cubicBezTo>
                    <a:pt x="1369" y="168"/>
                    <a:pt x="1101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 w="300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639825" y="112620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3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63982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3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3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639825" y="1452275"/>
              <a:ext cx="36100" cy="36050"/>
            </a:xfrm>
            <a:custGeom>
              <a:avLst/>
              <a:gdLst/>
              <a:ahLst/>
              <a:cxnLst/>
              <a:rect l="l" t="t" r="r" b="b"/>
              <a:pathLst>
                <a:path w="1444" h="1442" extrusionOk="0">
                  <a:moveTo>
                    <a:pt x="723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3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6"/>
          <p:cNvGrpSpPr/>
          <p:nvPr/>
        </p:nvGrpSpPr>
        <p:grpSpPr>
          <a:xfrm flipH="1">
            <a:off x="421291" y="4348400"/>
            <a:ext cx="184587" cy="184592"/>
            <a:chOff x="5219175" y="1126200"/>
            <a:chExt cx="54150" cy="54150"/>
          </a:xfrm>
        </p:grpSpPr>
        <p:sp>
          <p:nvSpPr>
            <p:cNvPr id="491" name="Google Shape;491;p16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6"/>
          <p:cNvSpPr/>
          <p:nvPr/>
        </p:nvSpPr>
        <p:spPr>
          <a:xfrm rot="10800000" flipH="1">
            <a:off x="8342849" y="-31116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6"/>
          <p:cNvGrpSpPr/>
          <p:nvPr/>
        </p:nvGrpSpPr>
        <p:grpSpPr>
          <a:xfrm flipH="1">
            <a:off x="8045777" y="126982"/>
            <a:ext cx="197149" cy="197149"/>
            <a:chOff x="5219175" y="1126200"/>
            <a:chExt cx="54150" cy="54150"/>
          </a:xfrm>
        </p:grpSpPr>
        <p:sp>
          <p:nvSpPr>
            <p:cNvPr id="497" name="Google Shape;497;p16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6"/>
          <p:cNvSpPr txBox="1">
            <a:spLocks noGrp="1"/>
          </p:cNvSpPr>
          <p:nvPr>
            <p:ph type="body" idx="1"/>
          </p:nvPr>
        </p:nvSpPr>
        <p:spPr>
          <a:xfrm>
            <a:off x="1680750" y="1847850"/>
            <a:ext cx="5782500" cy="22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02" name="Google Shape;502;p16"/>
          <p:cNvSpPr txBox="1">
            <a:spLocks noGrp="1"/>
          </p:cNvSpPr>
          <p:nvPr>
            <p:ph type="title"/>
          </p:nvPr>
        </p:nvSpPr>
        <p:spPr>
          <a:xfrm>
            <a:off x="1107900" y="916000"/>
            <a:ext cx="69381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6"/>
          <p:cNvSpPr/>
          <p:nvPr/>
        </p:nvSpPr>
        <p:spPr>
          <a:xfrm flipH="1">
            <a:off x="8438573" y="5064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 flipH="1">
            <a:off x="-1458637" y="3819190"/>
            <a:ext cx="3062769" cy="1107916"/>
            <a:chOff x="7534696" y="3762040"/>
            <a:chExt cx="3062769" cy="1107916"/>
          </a:xfrm>
        </p:grpSpPr>
        <p:sp>
          <p:nvSpPr>
            <p:cNvPr id="505" name="Google Shape;505;p16"/>
            <p:cNvSpPr/>
            <p:nvPr/>
          </p:nvSpPr>
          <p:spPr>
            <a:xfrm rot="5400000">
              <a:off x="8868773" y="4064668"/>
              <a:ext cx="113640" cy="120425"/>
            </a:xfrm>
            <a:custGeom>
              <a:avLst/>
              <a:gdLst/>
              <a:ahLst/>
              <a:cxnLst/>
              <a:rect l="l" t="t" r="r" b="b"/>
              <a:pathLst>
                <a:path w="2449" h="3011" extrusionOk="0">
                  <a:moveTo>
                    <a:pt x="1225" y="0"/>
                  </a:moveTo>
                  <a:lnTo>
                    <a:pt x="1192" y="265"/>
                  </a:lnTo>
                  <a:cubicBezTo>
                    <a:pt x="1117" y="898"/>
                    <a:pt x="630" y="1404"/>
                    <a:pt x="1" y="1506"/>
                  </a:cubicBezTo>
                  <a:cubicBezTo>
                    <a:pt x="630" y="1607"/>
                    <a:pt x="1117" y="2112"/>
                    <a:pt x="1192" y="2746"/>
                  </a:cubicBezTo>
                  <a:lnTo>
                    <a:pt x="1225" y="3010"/>
                  </a:lnTo>
                  <a:lnTo>
                    <a:pt x="1257" y="2746"/>
                  </a:lnTo>
                  <a:cubicBezTo>
                    <a:pt x="1333" y="2112"/>
                    <a:pt x="1820" y="1607"/>
                    <a:pt x="2449" y="1506"/>
                  </a:cubicBezTo>
                  <a:cubicBezTo>
                    <a:pt x="1820" y="1404"/>
                    <a:pt x="1333" y="898"/>
                    <a:pt x="1257" y="265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16"/>
            <p:cNvGrpSpPr/>
            <p:nvPr/>
          </p:nvGrpSpPr>
          <p:grpSpPr>
            <a:xfrm flipH="1">
              <a:off x="7534696" y="3762040"/>
              <a:ext cx="3062769" cy="1107916"/>
              <a:chOff x="-1328035" y="3695175"/>
              <a:chExt cx="3271140" cy="1183292"/>
            </a:xfrm>
          </p:grpSpPr>
          <p:sp>
            <p:nvSpPr>
              <p:cNvPr id="507" name="Google Shape;507;p16"/>
              <p:cNvSpPr/>
              <p:nvPr/>
            </p:nvSpPr>
            <p:spPr>
              <a:xfrm rot="-5400000" flipH="1">
                <a:off x="586994" y="3522357"/>
                <a:ext cx="1183292" cy="1528929"/>
              </a:xfrm>
              <a:custGeom>
                <a:avLst/>
                <a:gdLst/>
                <a:ahLst/>
                <a:cxnLst/>
                <a:rect l="l" t="t" r="r" b="b"/>
                <a:pathLst>
                  <a:path w="19665" h="27598" fill="none" extrusionOk="0">
                    <a:moveTo>
                      <a:pt x="5184" y="1166"/>
                    </a:moveTo>
                    <a:cubicBezTo>
                      <a:pt x="2098" y="2825"/>
                      <a:pt x="1" y="6083"/>
                      <a:pt x="1" y="9832"/>
                    </a:cubicBezTo>
                    <a:lnTo>
                      <a:pt x="1" y="17766"/>
                    </a:lnTo>
                    <a:cubicBezTo>
                      <a:pt x="1" y="23196"/>
                      <a:pt x="4403" y="27598"/>
                      <a:pt x="9833" y="27598"/>
                    </a:cubicBezTo>
                    <a:lnTo>
                      <a:pt x="9833" y="27598"/>
                    </a:lnTo>
                    <a:cubicBezTo>
                      <a:pt x="15262" y="27598"/>
                      <a:pt x="19664" y="23196"/>
                      <a:pt x="19664" y="17766"/>
                    </a:cubicBezTo>
                    <a:lnTo>
                      <a:pt x="19664" y="9832"/>
                    </a:lnTo>
                    <a:cubicBezTo>
                      <a:pt x="19664" y="4401"/>
                      <a:pt x="15262" y="0"/>
                      <a:pt x="9833" y="0"/>
                    </a:cubicBezTo>
                    <a:lnTo>
                      <a:pt x="9833" y="0"/>
                    </a:lnTo>
                    <a:cubicBezTo>
                      <a:pt x="9074" y="0"/>
                      <a:pt x="8335" y="85"/>
                      <a:pt x="7626" y="24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-5400000" flipH="1">
                <a:off x="-429539" y="3633348"/>
                <a:ext cx="60" cy="1797052"/>
              </a:xfrm>
              <a:custGeom>
                <a:avLst/>
                <a:gdLst/>
                <a:ahLst/>
                <a:cxnLst/>
                <a:rect l="l" t="t" r="r" b="b"/>
                <a:pathLst>
                  <a:path w="1" h="29865" fill="none" extrusionOk="0">
                    <a:moveTo>
                      <a:pt x="0" y="29865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16"/>
          <p:cNvSpPr/>
          <p:nvPr/>
        </p:nvSpPr>
        <p:spPr>
          <a:xfrm>
            <a:off x="1130383" y="3663450"/>
            <a:ext cx="550369" cy="550332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24"/>
          <p:cNvPicPr preferRelativeResize="0"/>
          <p:nvPr/>
        </p:nvPicPr>
        <p:blipFill rotWithShape="1">
          <a:blip r:embed="rId2">
            <a:alphaModFix amt="77000"/>
          </a:blip>
          <a:srcRect l="3479" r="3479"/>
          <a:stretch/>
        </p:blipFill>
        <p:spPr>
          <a:xfrm rot="10800000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24"/>
          <p:cNvGrpSpPr/>
          <p:nvPr/>
        </p:nvGrpSpPr>
        <p:grpSpPr>
          <a:xfrm>
            <a:off x="429447" y="298520"/>
            <a:ext cx="8285106" cy="4546461"/>
            <a:chOff x="429447" y="298520"/>
            <a:chExt cx="8285106" cy="4546461"/>
          </a:xfrm>
        </p:grpSpPr>
        <p:sp>
          <p:nvSpPr>
            <p:cNvPr id="770" name="Google Shape;770;p24"/>
            <p:cNvSpPr/>
            <p:nvPr/>
          </p:nvSpPr>
          <p:spPr>
            <a:xfrm>
              <a:off x="429447" y="298520"/>
              <a:ext cx="8124600" cy="4382100"/>
            </a:xfrm>
            <a:prstGeom prst="roundRect">
              <a:avLst>
                <a:gd name="adj" fmla="val 130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89953" y="462880"/>
              <a:ext cx="8124600" cy="4382100"/>
            </a:xfrm>
            <a:prstGeom prst="roundRect">
              <a:avLst>
                <a:gd name="adj" fmla="val 1155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4"/>
          <p:cNvGrpSpPr/>
          <p:nvPr/>
        </p:nvGrpSpPr>
        <p:grpSpPr>
          <a:xfrm rot="-5400000" flipH="1">
            <a:off x="64778" y="161087"/>
            <a:ext cx="546720" cy="477925"/>
            <a:chOff x="2072075" y="1123775"/>
            <a:chExt cx="417025" cy="364550"/>
          </a:xfrm>
        </p:grpSpPr>
        <p:sp>
          <p:nvSpPr>
            <p:cNvPr id="773" name="Google Shape;773;p24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24"/>
          <p:cNvGrpSpPr/>
          <p:nvPr/>
        </p:nvGrpSpPr>
        <p:grpSpPr>
          <a:xfrm rot="5400000" flipH="1">
            <a:off x="8532503" y="4504487"/>
            <a:ext cx="546720" cy="477925"/>
            <a:chOff x="2072075" y="1123775"/>
            <a:chExt cx="417025" cy="364550"/>
          </a:xfrm>
        </p:grpSpPr>
        <p:sp>
          <p:nvSpPr>
            <p:cNvPr id="782" name="Google Shape;782;p24"/>
            <p:cNvSpPr/>
            <p:nvPr/>
          </p:nvSpPr>
          <p:spPr>
            <a:xfrm>
              <a:off x="2072075" y="112620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3" y="1443"/>
                    <a:pt x="721" y="1443"/>
                  </a:cubicBezTo>
                  <a:cubicBezTo>
                    <a:pt x="1120" y="1443"/>
                    <a:pt x="1442" y="1120"/>
                    <a:pt x="1442" y="722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2072075" y="1289250"/>
              <a:ext cx="36050" cy="36075"/>
            </a:xfrm>
            <a:custGeom>
              <a:avLst/>
              <a:gdLst/>
              <a:ahLst/>
              <a:cxnLst/>
              <a:rect l="l" t="t" r="r" b="b"/>
              <a:pathLst>
                <a:path w="1442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3" y="1442"/>
                    <a:pt x="721" y="1442"/>
                  </a:cubicBezTo>
                  <a:cubicBezTo>
                    <a:pt x="1120" y="1442"/>
                    <a:pt x="1442" y="1119"/>
                    <a:pt x="1442" y="721"/>
                  </a:cubicBezTo>
                  <a:cubicBezTo>
                    <a:pt x="1442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2072075" y="1452275"/>
              <a:ext cx="36050" cy="36050"/>
            </a:xfrm>
            <a:custGeom>
              <a:avLst/>
              <a:gdLst/>
              <a:ahLst/>
              <a:cxnLst/>
              <a:rect l="l" t="t" r="r" b="b"/>
              <a:pathLst>
                <a:path w="1442" h="1442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3" y="1442"/>
                    <a:pt x="721" y="1442"/>
                  </a:cubicBezTo>
                  <a:cubicBezTo>
                    <a:pt x="1120" y="1442"/>
                    <a:pt x="1442" y="1120"/>
                    <a:pt x="1442" y="721"/>
                  </a:cubicBezTo>
                  <a:cubicBezTo>
                    <a:pt x="1442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2261325" y="112620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20"/>
                    <a:pt x="324" y="1443"/>
                    <a:pt x="721" y="1443"/>
                  </a:cubicBezTo>
                  <a:cubicBezTo>
                    <a:pt x="1120" y="1443"/>
                    <a:pt x="1443" y="1120"/>
                    <a:pt x="1443" y="722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2261325" y="12892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721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1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2261325" y="1452275"/>
              <a:ext cx="36075" cy="36050"/>
            </a:xfrm>
            <a:custGeom>
              <a:avLst/>
              <a:gdLst/>
              <a:ahLst/>
              <a:cxnLst/>
              <a:rect l="l" t="t" r="r" b="b"/>
              <a:pathLst>
                <a:path w="1443" h="1442" fill="none" extrusionOk="0">
                  <a:moveTo>
                    <a:pt x="721" y="1"/>
                  </a:moveTo>
                  <a:cubicBezTo>
                    <a:pt x="324" y="1"/>
                    <a:pt x="1" y="324"/>
                    <a:pt x="1" y="721"/>
                  </a:cubicBezTo>
                  <a:cubicBezTo>
                    <a:pt x="1" y="1120"/>
                    <a:pt x="324" y="1442"/>
                    <a:pt x="721" y="1442"/>
                  </a:cubicBezTo>
                  <a:cubicBezTo>
                    <a:pt x="1120" y="1442"/>
                    <a:pt x="1443" y="1120"/>
                    <a:pt x="1443" y="721"/>
                  </a:cubicBezTo>
                  <a:cubicBezTo>
                    <a:pt x="1443" y="324"/>
                    <a:pt x="112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2448150" y="1123775"/>
              <a:ext cx="40950" cy="40950"/>
            </a:xfrm>
            <a:custGeom>
              <a:avLst/>
              <a:gdLst/>
              <a:ahLst/>
              <a:cxnLst/>
              <a:rect l="l" t="t" r="r" b="b"/>
              <a:pathLst>
                <a:path w="1638" h="1638" fill="none" extrusionOk="0">
                  <a:moveTo>
                    <a:pt x="1484" y="541"/>
                  </a:moveTo>
                  <a:cubicBezTo>
                    <a:pt x="1638" y="909"/>
                    <a:pt x="1464" y="1331"/>
                    <a:pt x="1097" y="1484"/>
                  </a:cubicBezTo>
                  <a:cubicBezTo>
                    <a:pt x="729" y="1638"/>
                    <a:pt x="308" y="1464"/>
                    <a:pt x="154" y="1097"/>
                  </a:cubicBezTo>
                  <a:cubicBezTo>
                    <a:pt x="0" y="729"/>
                    <a:pt x="174" y="307"/>
                    <a:pt x="541" y="154"/>
                  </a:cubicBezTo>
                  <a:cubicBezTo>
                    <a:pt x="909" y="0"/>
                    <a:pt x="1331" y="174"/>
                    <a:pt x="1484" y="5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2450575" y="12892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0"/>
                  </a:moveTo>
                  <a:cubicBezTo>
                    <a:pt x="324" y="0"/>
                    <a:pt x="1" y="323"/>
                    <a:pt x="1" y="721"/>
                  </a:cubicBezTo>
                  <a:cubicBezTo>
                    <a:pt x="1" y="1119"/>
                    <a:pt x="324" y="1442"/>
                    <a:pt x="722" y="1442"/>
                  </a:cubicBezTo>
                  <a:cubicBezTo>
                    <a:pt x="1120" y="1442"/>
                    <a:pt x="1443" y="111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 w="325" cap="flat" cmpd="sng">
              <a:solidFill>
                <a:srgbClr val="0E0C0F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24"/>
          <p:cNvGrpSpPr/>
          <p:nvPr/>
        </p:nvGrpSpPr>
        <p:grpSpPr>
          <a:xfrm rot="10800000" flipH="1">
            <a:off x="8619262" y="164811"/>
            <a:ext cx="244552" cy="344369"/>
            <a:chOff x="4953450" y="1632950"/>
            <a:chExt cx="145100" cy="204325"/>
          </a:xfrm>
        </p:grpSpPr>
        <p:sp>
          <p:nvSpPr>
            <p:cNvPr id="791" name="Google Shape;791;p24"/>
            <p:cNvSpPr/>
            <p:nvPr/>
          </p:nvSpPr>
          <p:spPr>
            <a:xfrm>
              <a:off x="5026000" y="1632950"/>
              <a:ext cx="25" cy="204325"/>
            </a:xfrm>
            <a:custGeom>
              <a:avLst/>
              <a:gdLst/>
              <a:ahLst/>
              <a:cxnLst/>
              <a:rect l="l" t="t" r="r" b="b"/>
              <a:pathLst>
                <a:path w="1" h="8173" fill="none" extrusionOk="0">
                  <a:moveTo>
                    <a:pt x="1" y="0"/>
                  </a:moveTo>
                  <a:lnTo>
                    <a:pt x="1" y="817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25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993825" y="1702900"/>
              <a:ext cx="64400" cy="64400"/>
            </a:xfrm>
            <a:custGeom>
              <a:avLst/>
              <a:gdLst/>
              <a:ahLst/>
              <a:cxnLst/>
              <a:rect l="l" t="t" r="r" b="b"/>
              <a:pathLst>
                <a:path w="2576" h="2576" fill="none" extrusionOk="0">
                  <a:moveTo>
                    <a:pt x="2575" y="0"/>
                  </a:moveTo>
                  <a:lnTo>
                    <a:pt x="0" y="25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953450" y="1735100"/>
              <a:ext cx="145100" cy="25"/>
            </a:xfrm>
            <a:custGeom>
              <a:avLst/>
              <a:gdLst/>
              <a:ahLst/>
              <a:cxnLst/>
              <a:rect l="l" t="t" r="r" b="b"/>
              <a:pathLst>
                <a:path w="5804" h="1" fill="none" extrusionOk="0">
                  <a:moveTo>
                    <a:pt x="580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24"/>
          <p:cNvSpPr/>
          <p:nvPr/>
        </p:nvSpPr>
        <p:spPr>
          <a:xfrm rot="5400000">
            <a:off x="8867453" y="510300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ExtraBold"/>
              <a:buNone/>
              <a:defRPr sz="2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 txBox="1">
            <a:spLocks noGrp="1"/>
          </p:cNvSpPr>
          <p:nvPr>
            <p:ph type="ctrTitle"/>
          </p:nvPr>
        </p:nvSpPr>
        <p:spPr>
          <a:xfrm>
            <a:off x="1595750" y="1443325"/>
            <a:ext cx="5952600" cy="16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PHẦN MỀM</a:t>
            </a:r>
            <a:b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 ĐỒNG HỒ</a:t>
            </a:r>
            <a:b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38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81" name="Google Shape;881;p30"/>
          <p:cNvSpPr/>
          <p:nvPr/>
        </p:nvSpPr>
        <p:spPr>
          <a:xfrm rot="-5400000" flipH="1">
            <a:off x="320700" y="4018375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1360942" y="3541219"/>
            <a:ext cx="587818" cy="587776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30"/>
          <p:cNvGrpSpPr/>
          <p:nvPr/>
        </p:nvGrpSpPr>
        <p:grpSpPr>
          <a:xfrm>
            <a:off x="2637300" y="3184869"/>
            <a:ext cx="3869400" cy="197149"/>
            <a:chOff x="2637300" y="3184869"/>
            <a:chExt cx="3869400" cy="197149"/>
          </a:xfrm>
        </p:grpSpPr>
        <p:cxnSp>
          <p:nvCxnSpPr>
            <p:cNvPr id="887" name="Google Shape;887;p30"/>
            <p:cNvCxnSpPr/>
            <p:nvPr/>
          </p:nvCxnSpPr>
          <p:spPr>
            <a:xfrm>
              <a:off x="2637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4473430" y="3184869"/>
              <a:ext cx="197149" cy="197149"/>
              <a:chOff x="5219175" y="1126200"/>
              <a:chExt cx="54150" cy="5415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5246250" y="1126200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5246250" y="1162275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5255250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5219175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3" name="Google Shape;893;p30"/>
            <p:cNvCxnSpPr/>
            <p:nvPr/>
          </p:nvCxnSpPr>
          <p:spPr>
            <a:xfrm>
              <a:off x="4824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4" name="Google Shape;894;p30"/>
          <p:cNvSpPr/>
          <p:nvPr/>
        </p:nvSpPr>
        <p:spPr>
          <a:xfrm rot="10800000">
            <a:off x="7890713" y="168908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30"/>
          <p:cNvGrpSpPr/>
          <p:nvPr/>
        </p:nvGrpSpPr>
        <p:grpSpPr>
          <a:xfrm>
            <a:off x="-1404235" y="3671852"/>
            <a:ext cx="3271140" cy="1183292"/>
            <a:chOff x="-1328035" y="3695175"/>
            <a:chExt cx="3271140" cy="1183292"/>
          </a:xfrm>
        </p:grpSpPr>
        <p:sp>
          <p:nvSpPr>
            <p:cNvPr id="883" name="Google Shape;883;p30"/>
            <p:cNvSpPr/>
            <p:nvPr/>
          </p:nvSpPr>
          <p:spPr>
            <a:xfrm rot="-5400000" flipH="1">
              <a:off x="586994" y="3522357"/>
              <a:ext cx="1183292" cy="1528929"/>
            </a:xfrm>
            <a:custGeom>
              <a:avLst/>
              <a:gdLst/>
              <a:ahLst/>
              <a:cxnLst/>
              <a:rect l="l" t="t" r="r" b="b"/>
              <a:pathLst>
                <a:path w="19665" h="27598" fill="none" extrusionOk="0">
                  <a:moveTo>
                    <a:pt x="5184" y="1166"/>
                  </a:moveTo>
                  <a:cubicBezTo>
                    <a:pt x="2098" y="2825"/>
                    <a:pt x="1" y="6083"/>
                    <a:pt x="1" y="9832"/>
                  </a:cubicBezTo>
                  <a:lnTo>
                    <a:pt x="1" y="17766"/>
                  </a:lnTo>
                  <a:cubicBezTo>
                    <a:pt x="1" y="23196"/>
                    <a:pt x="4403" y="27598"/>
                    <a:pt x="9833" y="27598"/>
                  </a:cubicBezTo>
                  <a:lnTo>
                    <a:pt x="9833" y="27598"/>
                  </a:lnTo>
                  <a:cubicBezTo>
                    <a:pt x="15262" y="27598"/>
                    <a:pt x="19664" y="23196"/>
                    <a:pt x="19664" y="17766"/>
                  </a:cubicBezTo>
                  <a:lnTo>
                    <a:pt x="19664" y="9832"/>
                  </a:lnTo>
                  <a:cubicBezTo>
                    <a:pt x="19664" y="4401"/>
                    <a:pt x="15262" y="0"/>
                    <a:pt x="9833" y="0"/>
                  </a:cubicBezTo>
                  <a:lnTo>
                    <a:pt x="9833" y="0"/>
                  </a:lnTo>
                  <a:cubicBezTo>
                    <a:pt x="9074" y="0"/>
                    <a:pt x="8335" y="85"/>
                    <a:pt x="7626" y="2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 rot="-5400000" flipH="1">
              <a:off x="-429539" y="3633348"/>
              <a:ext cx="60" cy="1797052"/>
            </a:xfrm>
            <a:custGeom>
              <a:avLst/>
              <a:gdLst/>
              <a:ahLst/>
              <a:cxnLst/>
              <a:rect l="l" t="t" r="r" b="b"/>
              <a:pathLst>
                <a:path w="1" h="29865" fill="none" extrusionOk="0">
                  <a:moveTo>
                    <a:pt x="0" y="2986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0"/>
          <p:cNvSpPr/>
          <p:nvPr/>
        </p:nvSpPr>
        <p:spPr>
          <a:xfrm>
            <a:off x="8452740" y="25042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8A6BC-8F05-446E-8FE7-C77E292E8895}"/>
              </a:ext>
            </a:extLst>
          </p:cNvPr>
          <p:cNvSpPr txBox="1"/>
          <p:nvPr/>
        </p:nvSpPr>
        <p:spPr>
          <a:xfrm>
            <a:off x="3929565" y="3331757"/>
            <a:ext cx="178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10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652B4-2304-47C7-B219-68AFC4FD77EE}"/>
              </a:ext>
            </a:extLst>
          </p:cNvPr>
          <p:cNvSpPr txBox="1"/>
          <p:nvPr/>
        </p:nvSpPr>
        <p:spPr>
          <a:xfrm>
            <a:off x="1513361" y="1044770"/>
            <a:ext cx="6117277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 giải thuật, module xử lý tiêu biểu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5226F-9E9F-423A-A64A-C6025AB40D61}"/>
              </a:ext>
            </a:extLst>
          </p:cNvPr>
          <p:cNvSpPr txBox="1"/>
          <p:nvPr/>
        </p:nvSpPr>
        <p:spPr>
          <a:xfrm>
            <a:off x="2174488" y="1986566"/>
            <a:ext cx="3958683" cy="163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Truy vẫn dữ liệu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Ánh xạ dữ liệu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Xử lý logic nghiệp vụ</a:t>
            </a:r>
          </a:p>
        </p:txBody>
      </p:sp>
    </p:spTree>
    <p:extLst>
      <p:ext uri="{BB962C8B-B14F-4D97-AF65-F5344CB8AC3E}">
        <p14:creationId xmlns:p14="http://schemas.microsoft.com/office/powerpoint/2010/main" val="38683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8F2AD-5466-47D4-BF16-93688CB8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" y="-122663"/>
            <a:ext cx="7783551" cy="60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2"/>
          <p:cNvSpPr/>
          <p:nvPr/>
        </p:nvSpPr>
        <p:spPr>
          <a:xfrm rot="-5400000" flipH="1">
            <a:off x="6220846" y="1956850"/>
            <a:ext cx="643291" cy="831183"/>
          </a:xfrm>
          <a:custGeom>
            <a:avLst/>
            <a:gdLst/>
            <a:ahLst/>
            <a:cxnLst/>
            <a:rect l="l" t="t" r="r" b="b"/>
            <a:pathLst>
              <a:path w="19665" h="27598" fill="none" extrusionOk="0">
                <a:moveTo>
                  <a:pt x="5184" y="1166"/>
                </a:moveTo>
                <a:cubicBezTo>
                  <a:pt x="2098" y="2825"/>
                  <a:pt x="1" y="6083"/>
                  <a:pt x="1" y="9832"/>
                </a:cubicBezTo>
                <a:lnTo>
                  <a:pt x="1" y="17766"/>
                </a:lnTo>
                <a:cubicBezTo>
                  <a:pt x="1" y="23196"/>
                  <a:pt x="4403" y="27598"/>
                  <a:pt x="9833" y="27598"/>
                </a:cubicBezTo>
                <a:lnTo>
                  <a:pt x="9833" y="27598"/>
                </a:lnTo>
                <a:cubicBezTo>
                  <a:pt x="15262" y="27598"/>
                  <a:pt x="19664" y="23196"/>
                  <a:pt x="19664" y="17766"/>
                </a:cubicBezTo>
                <a:lnTo>
                  <a:pt x="19664" y="9832"/>
                </a:lnTo>
                <a:cubicBezTo>
                  <a:pt x="19664" y="4401"/>
                  <a:pt x="15262" y="0"/>
                  <a:pt x="9833" y="0"/>
                </a:cubicBezTo>
                <a:lnTo>
                  <a:pt x="9833" y="0"/>
                </a:lnTo>
                <a:cubicBezTo>
                  <a:pt x="9074" y="0"/>
                  <a:pt x="8335" y="85"/>
                  <a:pt x="7626" y="2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2"/>
          <p:cNvSpPr/>
          <p:nvPr/>
        </p:nvSpPr>
        <p:spPr>
          <a:xfrm rot="-5400000" flipH="1">
            <a:off x="1956918" y="2041321"/>
            <a:ext cx="643291" cy="831183"/>
          </a:xfrm>
          <a:custGeom>
            <a:avLst/>
            <a:gdLst/>
            <a:ahLst/>
            <a:cxnLst/>
            <a:rect l="l" t="t" r="r" b="b"/>
            <a:pathLst>
              <a:path w="19665" h="27598" fill="none" extrusionOk="0">
                <a:moveTo>
                  <a:pt x="5184" y="1166"/>
                </a:moveTo>
                <a:cubicBezTo>
                  <a:pt x="2098" y="2825"/>
                  <a:pt x="1" y="6083"/>
                  <a:pt x="1" y="9832"/>
                </a:cubicBezTo>
                <a:lnTo>
                  <a:pt x="1" y="17766"/>
                </a:lnTo>
                <a:cubicBezTo>
                  <a:pt x="1" y="23196"/>
                  <a:pt x="4403" y="27598"/>
                  <a:pt x="9833" y="27598"/>
                </a:cubicBezTo>
                <a:lnTo>
                  <a:pt x="9833" y="27598"/>
                </a:lnTo>
                <a:cubicBezTo>
                  <a:pt x="15262" y="27598"/>
                  <a:pt x="19664" y="23196"/>
                  <a:pt x="19664" y="17766"/>
                </a:cubicBezTo>
                <a:lnTo>
                  <a:pt x="19664" y="9832"/>
                </a:lnTo>
                <a:cubicBezTo>
                  <a:pt x="19664" y="4401"/>
                  <a:pt x="15262" y="0"/>
                  <a:pt x="9833" y="0"/>
                </a:cubicBezTo>
                <a:lnTo>
                  <a:pt x="9833" y="0"/>
                </a:lnTo>
                <a:cubicBezTo>
                  <a:pt x="9074" y="0"/>
                  <a:pt x="8335" y="85"/>
                  <a:pt x="7626" y="2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2"/>
          <p:cNvSpPr txBox="1">
            <a:spLocks noGrp="1"/>
          </p:cNvSpPr>
          <p:nvPr>
            <p:ph type="title"/>
          </p:nvPr>
        </p:nvSpPr>
        <p:spPr>
          <a:xfrm>
            <a:off x="6037899" y="2131098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7" name="Google Shape;917;p32"/>
          <p:cNvSpPr txBox="1">
            <a:spLocks noGrp="1"/>
          </p:cNvSpPr>
          <p:nvPr>
            <p:ph type="title" idx="2"/>
          </p:nvPr>
        </p:nvSpPr>
        <p:spPr>
          <a:xfrm>
            <a:off x="1773958" y="2215569"/>
            <a:ext cx="1009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1" name="Google Shape;921;p32"/>
          <p:cNvSpPr txBox="1">
            <a:spLocks noGrp="1"/>
          </p:cNvSpPr>
          <p:nvPr>
            <p:ph type="subTitle" idx="6"/>
          </p:nvPr>
        </p:nvSpPr>
        <p:spPr>
          <a:xfrm>
            <a:off x="4734801" y="2870297"/>
            <a:ext cx="3544791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Yến Khương</a:t>
            </a:r>
            <a:endParaRPr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" name="Google Shape;922;p32"/>
          <p:cNvSpPr txBox="1">
            <a:spLocks noGrp="1"/>
          </p:cNvSpPr>
          <p:nvPr>
            <p:ph type="subTitle" idx="7"/>
          </p:nvPr>
        </p:nvSpPr>
        <p:spPr>
          <a:xfrm>
            <a:off x="1110358" y="2935969"/>
            <a:ext cx="23364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Kim Liên</a:t>
            </a:r>
            <a:endParaRPr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" name="Google Shape;924;p32"/>
          <p:cNvSpPr txBox="1">
            <a:spLocks noGrp="1"/>
          </p:cNvSpPr>
          <p:nvPr>
            <p:ph type="title" idx="9"/>
          </p:nvPr>
        </p:nvSpPr>
        <p:spPr>
          <a:xfrm>
            <a:off x="720000" y="994380"/>
            <a:ext cx="7704000" cy="57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hành viên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  <a:sym typeface="Open Sans ExtraBold"/>
            </a:endParaRPr>
          </a:p>
        </p:txBody>
      </p:sp>
      <p:grpSp>
        <p:nvGrpSpPr>
          <p:cNvPr id="934" name="Google Shape;934;p32"/>
          <p:cNvGrpSpPr/>
          <p:nvPr/>
        </p:nvGrpSpPr>
        <p:grpSpPr>
          <a:xfrm>
            <a:off x="3106100" y="2837394"/>
            <a:ext cx="197149" cy="197149"/>
            <a:chOff x="5219175" y="1126200"/>
            <a:chExt cx="54150" cy="54150"/>
          </a:xfrm>
        </p:grpSpPr>
        <p:sp>
          <p:nvSpPr>
            <p:cNvPr id="935" name="Google Shape;935;p32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5840750" y="2837394"/>
            <a:ext cx="197149" cy="197149"/>
            <a:chOff x="5219175" y="1126200"/>
            <a:chExt cx="54150" cy="54150"/>
          </a:xfrm>
        </p:grpSpPr>
        <p:sp>
          <p:nvSpPr>
            <p:cNvPr id="940" name="Google Shape;940;p32"/>
            <p:cNvSpPr/>
            <p:nvPr/>
          </p:nvSpPr>
          <p:spPr>
            <a:xfrm>
              <a:off x="5246250" y="1126200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246250" y="1162275"/>
              <a:ext cx="25" cy="18075"/>
            </a:xfrm>
            <a:custGeom>
              <a:avLst/>
              <a:gdLst/>
              <a:ahLst/>
              <a:cxnLst/>
              <a:rect l="l" t="t" r="r" b="b"/>
              <a:pathLst>
                <a:path w="1" h="723" fill="none" extrusionOk="0">
                  <a:moveTo>
                    <a:pt x="0" y="1"/>
                  </a:moveTo>
                  <a:lnTo>
                    <a:pt x="0" y="7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255250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219175" y="1153275"/>
              <a:ext cx="18075" cy="25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722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3"/>
          <p:cNvSpPr/>
          <p:nvPr/>
        </p:nvSpPr>
        <p:spPr>
          <a:xfrm rot="5400000">
            <a:off x="8854088" y="4018375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33"/>
          <p:cNvGrpSpPr/>
          <p:nvPr/>
        </p:nvGrpSpPr>
        <p:grpSpPr>
          <a:xfrm flipH="1">
            <a:off x="7429255" y="3695175"/>
            <a:ext cx="3271140" cy="1183292"/>
            <a:chOff x="-1328035" y="3695175"/>
            <a:chExt cx="3271140" cy="1183292"/>
          </a:xfrm>
        </p:grpSpPr>
        <p:sp>
          <p:nvSpPr>
            <p:cNvPr id="950" name="Google Shape;950;p33"/>
            <p:cNvSpPr/>
            <p:nvPr/>
          </p:nvSpPr>
          <p:spPr>
            <a:xfrm rot="-5400000" flipH="1">
              <a:off x="586994" y="3522357"/>
              <a:ext cx="1183292" cy="1528929"/>
            </a:xfrm>
            <a:custGeom>
              <a:avLst/>
              <a:gdLst/>
              <a:ahLst/>
              <a:cxnLst/>
              <a:rect l="l" t="t" r="r" b="b"/>
              <a:pathLst>
                <a:path w="19665" h="27598" fill="none" extrusionOk="0">
                  <a:moveTo>
                    <a:pt x="5184" y="1166"/>
                  </a:moveTo>
                  <a:cubicBezTo>
                    <a:pt x="2098" y="2825"/>
                    <a:pt x="1" y="6083"/>
                    <a:pt x="1" y="9832"/>
                  </a:cubicBezTo>
                  <a:lnTo>
                    <a:pt x="1" y="17766"/>
                  </a:lnTo>
                  <a:cubicBezTo>
                    <a:pt x="1" y="23196"/>
                    <a:pt x="4403" y="27598"/>
                    <a:pt x="9833" y="27598"/>
                  </a:cubicBezTo>
                  <a:lnTo>
                    <a:pt x="9833" y="27598"/>
                  </a:lnTo>
                  <a:cubicBezTo>
                    <a:pt x="15262" y="27598"/>
                    <a:pt x="19664" y="23196"/>
                    <a:pt x="19664" y="17766"/>
                  </a:cubicBezTo>
                  <a:lnTo>
                    <a:pt x="19664" y="9832"/>
                  </a:lnTo>
                  <a:cubicBezTo>
                    <a:pt x="19664" y="4401"/>
                    <a:pt x="15262" y="0"/>
                    <a:pt x="9833" y="0"/>
                  </a:cubicBezTo>
                  <a:lnTo>
                    <a:pt x="9833" y="0"/>
                  </a:lnTo>
                  <a:cubicBezTo>
                    <a:pt x="9074" y="0"/>
                    <a:pt x="8335" y="85"/>
                    <a:pt x="7626" y="2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-5400000" flipH="1">
              <a:off x="-429539" y="3633348"/>
              <a:ext cx="60" cy="1797052"/>
            </a:xfrm>
            <a:custGeom>
              <a:avLst/>
              <a:gdLst/>
              <a:ahLst/>
              <a:cxnLst/>
              <a:rect l="l" t="t" r="r" b="b"/>
              <a:pathLst>
                <a:path w="1" h="29865" fill="none" extrusionOk="0">
                  <a:moveTo>
                    <a:pt x="0" y="2986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3"/>
          <p:cNvSpPr/>
          <p:nvPr/>
        </p:nvSpPr>
        <p:spPr>
          <a:xfrm flipH="1">
            <a:off x="7347400" y="3541219"/>
            <a:ext cx="587818" cy="587776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 txBox="1">
            <a:spLocks noGrp="1"/>
          </p:cNvSpPr>
          <p:nvPr>
            <p:ph type="title" idx="2"/>
          </p:nvPr>
        </p:nvSpPr>
        <p:spPr>
          <a:xfrm>
            <a:off x="3866920" y="1388125"/>
            <a:ext cx="1396184" cy="685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5" name="Google Shape;955;p33"/>
          <p:cNvSpPr txBox="1">
            <a:spLocks noGrp="1"/>
          </p:cNvSpPr>
          <p:nvPr>
            <p:ph type="title"/>
          </p:nvPr>
        </p:nvSpPr>
        <p:spPr>
          <a:xfrm>
            <a:off x="1134494" y="2380879"/>
            <a:ext cx="7072804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Times New Roman" panose="02020603050405020304" pitchFamily="18" charset="0"/>
                <a:ea typeface="Open Sans Medium"/>
                <a:cs typeface="Times New Roman" panose="02020603050405020304" pitchFamily="18" charset="0"/>
                <a:sym typeface="Open Sans Medium"/>
              </a:rPr>
              <a:t>Chức năng phần mềm</a:t>
            </a:r>
            <a:endParaRPr sz="5400" b="1">
              <a:latin typeface="Times New Roman" panose="02020603050405020304" pitchFamily="18" charset="0"/>
              <a:ea typeface="Open Sans Medium"/>
              <a:cs typeface="Times New Roman" panose="02020603050405020304" pitchFamily="18" charset="0"/>
              <a:sym typeface="Open Sans Medium"/>
            </a:endParaRPr>
          </a:p>
        </p:txBody>
      </p:sp>
      <p:grpSp>
        <p:nvGrpSpPr>
          <p:cNvPr id="956" name="Google Shape;956;p33"/>
          <p:cNvGrpSpPr/>
          <p:nvPr/>
        </p:nvGrpSpPr>
        <p:grpSpPr>
          <a:xfrm>
            <a:off x="2637300" y="3812313"/>
            <a:ext cx="3869400" cy="197149"/>
            <a:chOff x="2637300" y="3184869"/>
            <a:chExt cx="3869400" cy="197149"/>
          </a:xfrm>
        </p:grpSpPr>
        <p:cxnSp>
          <p:nvCxnSpPr>
            <p:cNvPr id="957" name="Google Shape;957;p33"/>
            <p:cNvCxnSpPr/>
            <p:nvPr/>
          </p:nvCxnSpPr>
          <p:spPr>
            <a:xfrm>
              <a:off x="2637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3"/>
            <p:cNvGrpSpPr/>
            <p:nvPr/>
          </p:nvGrpSpPr>
          <p:grpSpPr>
            <a:xfrm>
              <a:off x="4473430" y="3184869"/>
              <a:ext cx="197149" cy="197149"/>
              <a:chOff x="5219175" y="1126200"/>
              <a:chExt cx="54150" cy="54150"/>
            </a:xfrm>
          </p:grpSpPr>
          <p:sp>
            <p:nvSpPr>
              <p:cNvPr id="959" name="Google Shape;959;p33"/>
              <p:cNvSpPr/>
              <p:nvPr/>
            </p:nvSpPr>
            <p:spPr>
              <a:xfrm>
                <a:off x="5246250" y="1126200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246250" y="1162275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255250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219175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3" name="Google Shape;963;p33"/>
            <p:cNvCxnSpPr/>
            <p:nvPr/>
          </p:nvCxnSpPr>
          <p:spPr>
            <a:xfrm>
              <a:off x="4824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4" name="Google Shape;964;p33"/>
          <p:cNvSpPr/>
          <p:nvPr/>
        </p:nvSpPr>
        <p:spPr>
          <a:xfrm rot="-5400000" flipH="1">
            <a:off x="4080860" y="1208638"/>
            <a:ext cx="960030" cy="1073516"/>
          </a:xfrm>
          <a:custGeom>
            <a:avLst/>
            <a:gdLst/>
            <a:ahLst/>
            <a:cxnLst/>
            <a:rect l="l" t="t" r="r" b="b"/>
            <a:pathLst>
              <a:path w="19665" h="27598" fill="none" extrusionOk="0">
                <a:moveTo>
                  <a:pt x="5184" y="1166"/>
                </a:moveTo>
                <a:cubicBezTo>
                  <a:pt x="2098" y="2825"/>
                  <a:pt x="1" y="6083"/>
                  <a:pt x="1" y="9832"/>
                </a:cubicBezTo>
                <a:lnTo>
                  <a:pt x="1" y="17766"/>
                </a:lnTo>
                <a:cubicBezTo>
                  <a:pt x="1" y="23196"/>
                  <a:pt x="4403" y="27598"/>
                  <a:pt x="9833" y="27598"/>
                </a:cubicBezTo>
                <a:lnTo>
                  <a:pt x="9833" y="27598"/>
                </a:lnTo>
                <a:cubicBezTo>
                  <a:pt x="15262" y="27598"/>
                  <a:pt x="19664" y="23196"/>
                  <a:pt x="19664" y="17766"/>
                </a:cubicBezTo>
                <a:lnTo>
                  <a:pt x="19664" y="9832"/>
                </a:lnTo>
                <a:cubicBezTo>
                  <a:pt x="19664" y="4401"/>
                  <a:pt x="15262" y="0"/>
                  <a:pt x="9833" y="0"/>
                </a:cubicBezTo>
                <a:lnTo>
                  <a:pt x="9833" y="0"/>
                </a:lnTo>
                <a:cubicBezTo>
                  <a:pt x="9074" y="0"/>
                  <a:pt x="8335" y="85"/>
                  <a:pt x="7626" y="2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3"/>
          <p:cNvSpPr/>
          <p:nvPr/>
        </p:nvSpPr>
        <p:spPr>
          <a:xfrm rot="10800000" flipH="1">
            <a:off x="179532" y="168908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"/>
          <p:cNvSpPr/>
          <p:nvPr/>
        </p:nvSpPr>
        <p:spPr>
          <a:xfrm flipH="1">
            <a:off x="281507" y="25042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4"/>
          <p:cNvSpPr/>
          <p:nvPr/>
        </p:nvSpPr>
        <p:spPr>
          <a:xfrm>
            <a:off x="1130383" y="3663450"/>
            <a:ext cx="550369" cy="550332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3A370-0EE9-4E4E-BA36-3DA584BDE3BA}"/>
              </a:ext>
            </a:extLst>
          </p:cNvPr>
          <p:cNvSpPr txBox="1"/>
          <p:nvPr/>
        </p:nvSpPr>
        <p:spPr>
          <a:xfrm>
            <a:off x="2119387" y="608013"/>
            <a:ext cx="49393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 chức năng chính của phần mềm: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9AAE6-554C-4765-BB55-7085EBD41C31}"/>
              </a:ext>
            </a:extLst>
          </p:cNvPr>
          <p:cNvSpPr txBox="1"/>
          <p:nvPr/>
        </p:nvSpPr>
        <p:spPr>
          <a:xfrm>
            <a:off x="1533621" y="1066087"/>
            <a:ext cx="6110868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Quản trị viên</a:t>
            </a: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: 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Quản lý sản phẩm(thêm, sửa, xoá sản phẩm)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Quản lý đơn hàng(thêm, sửa, xoá đơn hàng)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Quản lý danh mục(thêm, sửa, xoá danh mục)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Q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uản lý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tin tức(thêm, sửa, xoá tin tức)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Thực hiện chữa năng tìm kiếm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Thực hiện chức năng sắp xếp</a:t>
            </a: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6B247-747B-47D6-8A7B-8E41F7E86273}"/>
              </a:ext>
            </a:extLst>
          </p:cNvPr>
          <p:cNvSpPr txBox="1"/>
          <p:nvPr/>
        </p:nvSpPr>
        <p:spPr>
          <a:xfrm>
            <a:off x="2179862" y="628635"/>
            <a:ext cx="51130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 chức năng chính của phần mềm: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0FE8B-B2CF-4FC1-8F7C-02EF4AF7040A}"/>
              </a:ext>
            </a:extLst>
          </p:cNvPr>
          <p:cNvSpPr txBox="1"/>
          <p:nvPr/>
        </p:nvSpPr>
        <p:spPr>
          <a:xfrm>
            <a:off x="1427357" y="1086709"/>
            <a:ext cx="6099716" cy="341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Khách hàng</a:t>
            </a: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: 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Xem sản phẩm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Xem chi tiết sản phẩm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Thêm sản phẩm vào giỏ hang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Tìm kiếm sản phẩm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Mua</a:t>
            </a: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+ Thanh toán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007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3"/>
          <p:cNvSpPr/>
          <p:nvPr/>
        </p:nvSpPr>
        <p:spPr>
          <a:xfrm rot="5400000">
            <a:off x="8854088" y="4018375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33"/>
          <p:cNvGrpSpPr/>
          <p:nvPr/>
        </p:nvGrpSpPr>
        <p:grpSpPr>
          <a:xfrm flipH="1">
            <a:off x="7429255" y="3695175"/>
            <a:ext cx="3271140" cy="1183292"/>
            <a:chOff x="-1328035" y="3695175"/>
            <a:chExt cx="3271140" cy="1183292"/>
          </a:xfrm>
        </p:grpSpPr>
        <p:sp>
          <p:nvSpPr>
            <p:cNvPr id="950" name="Google Shape;950;p33"/>
            <p:cNvSpPr/>
            <p:nvPr/>
          </p:nvSpPr>
          <p:spPr>
            <a:xfrm rot="-5400000" flipH="1">
              <a:off x="586994" y="3522357"/>
              <a:ext cx="1183292" cy="1528929"/>
            </a:xfrm>
            <a:custGeom>
              <a:avLst/>
              <a:gdLst/>
              <a:ahLst/>
              <a:cxnLst/>
              <a:rect l="l" t="t" r="r" b="b"/>
              <a:pathLst>
                <a:path w="19665" h="27598" fill="none" extrusionOk="0">
                  <a:moveTo>
                    <a:pt x="5184" y="1166"/>
                  </a:moveTo>
                  <a:cubicBezTo>
                    <a:pt x="2098" y="2825"/>
                    <a:pt x="1" y="6083"/>
                    <a:pt x="1" y="9832"/>
                  </a:cubicBezTo>
                  <a:lnTo>
                    <a:pt x="1" y="17766"/>
                  </a:lnTo>
                  <a:cubicBezTo>
                    <a:pt x="1" y="23196"/>
                    <a:pt x="4403" y="27598"/>
                    <a:pt x="9833" y="27598"/>
                  </a:cubicBezTo>
                  <a:lnTo>
                    <a:pt x="9833" y="27598"/>
                  </a:lnTo>
                  <a:cubicBezTo>
                    <a:pt x="15262" y="27598"/>
                    <a:pt x="19664" y="23196"/>
                    <a:pt x="19664" y="17766"/>
                  </a:cubicBezTo>
                  <a:lnTo>
                    <a:pt x="19664" y="9832"/>
                  </a:lnTo>
                  <a:cubicBezTo>
                    <a:pt x="19664" y="4401"/>
                    <a:pt x="15262" y="0"/>
                    <a:pt x="9833" y="0"/>
                  </a:cubicBezTo>
                  <a:lnTo>
                    <a:pt x="9833" y="0"/>
                  </a:lnTo>
                  <a:cubicBezTo>
                    <a:pt x="9074" y="0"/>
                    <a:pt x="8335" y="85"/>
                    <a:pt x="7626" y="2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-5400000" flipH="1">
              <a:off x="-429539" y="3633348"/>
              <a:ext cx="60" cy="1797052"/>
            </a:xfrm>
            <a:custGeom>
              <a:avLst/>
              <a:gdLst/>
              <a:ahLst/>
              <a:cxnLst/>
              <a:rect l="l" t="t" r="r" b="b"/>
              <a:pathLst>
                <a:path w="1" h="29865" fill="none" extrusionOk="0">
                  <a:moveTo>
                    <a:pt x="0" y="2986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3"/>
          <p:cNvSpPr/>
          <p:nvPr/>
        </p:nvSpPr>
        <p:spPr>
          <a:xfrm flipH="1">
            <a:off x="7347400" y="3541219"/>
            <a:ext cx="587818" cy="587776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 txBox="1">
            <a:spLocks noGrp="1"/>
          </p:cNvSpPr>
          <p:nvPr>
            <p:ph type="title" idx="2"/>
          </p:nvPr>
        </p:nvSpPr>
        <p:spPr>
          <a:xfrm>
            <a:off x="3866920" y="1388125"/>
            <a:ext cx="1396184" cy="685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5" name="Google Shape;955;p33"/>
          <p:cNvSpPr txBox="1">
            <a:spLocks noGrp="1"/>
          </p:cNvSpPr>
          <p:nvPr>
            <p:ph type="title"/>
          </p:nvPr>
        </p:nvSpPr>
        <p:spPr>
          <a:xfrm>
            <a:off x="1134494" y="2380879"/>
            <a:ext cx="7072804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Times New Roman" panose="02020603050405020304" pitchFamily="18" charset="0"/>
                <a:ea typeface="Open Sans Medium"/>
                <a:cs typeface="Times New Roman" panose="02020603050405020304" pitchFamily="18" charset="0"/>
                <a:sym typeface="Open Sans Medium"/>
              </a:rPr>
              <a:t>Công cụ sử dụng</a:t>
            </a:r>
            <a:endParaRPr sz="5400" b="1">
              <a:latin typeface="Times New Roman" panose="02020603050405020304" pitchFamily="18" charset="0"/>
              <a:ea typeface="Open Sans Medium"/>
              <a:cs typeface="Times New Roman" panose="02020603050405020304" pitchFamily="18" charset="0"/>
              <a:sym typeface="Open Sans Medium"/>
            </a:endParaRPr>
          </a:p>
        </p:txBody>
      </p:sp>
      <p:grpSp>
        <p:nvGrpSpPr>
          <p:cNvPr id="956" name="Google Shape;956;p33"/>
          <p:cNvGrpSpPr/>
          <p:nvPr/>
        </p:nvGrpSpPr>
        <p:grpSpPr>
          <a:xfrm>
            <a:off x="2637300" y="3812313"/>
            <a:ext cx="3869400" cy="197149"/>
            <a:chOff x="2637300" y="3184869"/>
            <a:chExt cx="3869400" cy="197149"/>
          </a:xfrm>
        </p:grpSpPr>
        <p:cxnSp>
          <p:nvCxnSpPr>
            <p:cNvPr id="957" name="Google Shape;957;p33"/>
            <p:cNvCxnSpPr/>
            <p:nvPr/>
          </p:nvCxnSpPr>
          <p:spPr>
            <a:xfrm>
              <a:off x="2637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3"/>
            <p:cNvGrpSpPr/>
            <p:nvPr/>
          </p:nvGrpSpPr>
          <p:grpSpPr>
            <a:xfrm>
              <a:off x="4473430" y="3184869"/>
              <a:ext cx="197149" cy="197149"/>
              <a:chOff x="5219175" y="1126200"/>
              <a:chExt cx="54150" cy="54150"/>
            </a:xfrm>
          </p:grpSpPr>
          <p:sp>
            <p:nvSpPr>
              <p:cNvPr id="959" name="Google Shape;959;p33"/>
              <p:cNvSpPr/>
              <p:nvPr/>
            </p:nvSpPr>
            <p:spPr>
              <a:xfrm>
                <a:off x="5246250" y="1126200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246250" y="1162275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255250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219175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3" name="Google Shape;963;p33"/>
            <p:cNvCxnSpPr/>
            <p:nvPr/>
          </p:nvCxnSpPr>
          <p:spPr>
            <a:xfrm>
              <a:off x="4824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4" name="Google Shape;964;p33"/>
          <p:cNvSpPr/>
          <p:nvPr/>
        </p:nvSpPr>
        <p:spPr>
          <a:xfrm rot="-5400000" flipH="1">
            <a:off x="4080860" y="1208638"/>
            <a:ext cx="960030" cy="1073516"/>
          </a:xfrm>
          <a:custGeom>
            <a:avLst/>
            <a:gdLst/>
            <a:ahLst/>
            <a:cxnLst/>
            <a:rect l="l" t="t" r="r" b="b"/>
            <a:pathLst>
              <a:path w="19665" h="27598" fill="none" extrusionOk="0">
                <a:moveTo>
                  <a:pt x="5184" y="1166"/>
                </a:moveTo>
                <a:cubicBezTo>
                  <a:pt x="2098" y="2825"/>
                  <a:pt x="1" y="6083"/>
                  <a:pt x="1" y="9832"/>
                </a:cubicBezTo>
                <a:lnTo>
                  <a:pt x="1" y="17766"/>
                </a:lnTo>
                <a:cubicBezTo>
                  <a:pt x="1" y="23196"/>
                  <a:pt x="4403" y="27598"/>
                  <a:pt x="9833" y="27598"/>
                </a:cubicBezTo>
                <a:lnTo>
                  <a:pt x="9833" y="27598"/>
                </a:lnTo>
                <a:cubicBezTo>
                  <a:pt x="15262" y="27598"/>
                  <a:pt x="19664" y="23196"/>
                  <a:pt x="19664" y="17766"/>
                </a:cubicBezTo>
                <a:lnTo>
                  <a:pt x="19664" y="9832"/>
                </a:lnTo>
                <a:cubicBezTo>
                  <a:pt x="19664" y="4401"/>
                  <a:pt x="15262" y="0"/>
                  <a:pt x="9833" y="0"/>
                </a:cubicBezTo>
                <a:lnTo>
                  <a:pt x="9833" y="0"/>
                </a:lnTo>
                <a:cubicBezTo>
                  <a:pt x="9074" y="0"/>
                  <a:pt x="8335" y="85"/>
                  <a:pt x="7626" y="2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3"/>
          <p:cNvSpPr/>
          <p:nvPr/>
        </p:nvSpPr>
        <p:spPr>
          <a:xfrm rot="10800000" flipH="1">
            <a:off x="179532" y="168908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"/>
          <p:cNvSpPr/>
          <p:nvPr/>
        </p:nvSpPr>
        <p:spPr>
          <a:xfrm flipH="1">
            <a:off x="281507" y="25042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B7B02-7099-4C37-9BB4-2DAF43AD355A}"/>
              </a:ext>
            </a:extLst>
          </p:cNvPr>
          <p:cNvSpPr txBox="1"/>
          <p:nvPr/>
        </p:nvSpPr>
        <p:spPr>
          <a:xfrm>
            <a:off x="3814760" y="713678"/>
            <a:ext cx="4275651" cy="3807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Công cụ phát triển ứng dụng: Visual Studio 2022 công cụ phát triển chính của ứng dụng.</a:t>
            </a:r>
          </a:p>
          <a:p>
            <a:pPr indent="457200" algn="just">
              <a:lnSpc>
                <a:spcPct val="13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 quản trị cơ sở dữ liệu của ứng dụng: Sql Server</a:t>
            </a:r>
          </a:p>
          <a:p>
            <a:pPr indent="457200" algn="just">
              <a:lnSpc>
                <a:spcPct val="130000"/>
              </a:lnSpc>
              <a:spcAft>
                <a:spcPts val="6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Đồng thời xây dựng hệ thống thông qua các sơ đồ usecase, sơ đồ hoạt động, sơ đồ tuần tự dựa trên công cụ StarUML.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34EF-BFA7-4F24-9EAB-1512B0C5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3" y="821008"/>
            <a:ext cx="1722863" cy="1292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F33B5-0C00-49CA-B530-7FBD1580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99" y="1775611"/>
            <a:ext cx="2486025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718CE-E07A-459F-904C-388D6959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59" y="3183232"/>
            <a:ext cx="2085975" cy="12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9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3"/>
          <p:cNvSpPr/>
          <p:nvPr/>
        </p:nvSpPr>
        <p:spPr>
          <a:xfrm rot="5400000">
            <a:off x="8854088" y="4018375"/>
            <a:ext cx="121372" cy="128622"/>
          </a:xfrm>
          <a:custGeom>
            <a:avLst/>
            <a:gdLst/>
            <a:ahLst/>
            <a:cxnLst/>
            <a:rect l="l" t="t" r="r" b="b"/>
            <a:pathLst>
              <a:path w="2449" h="3011" extrusionOk="0">
                <a:moveTo>
                  <a:pt x="1225" y="0"/>
                </a:moveTo>
                <a:lnTo>
                  <a:pt x="1192" y="265"/>
                </a:lnTo>
                <a:cubicBezTo>
                  <a:pt x="1117" y="898"/>
                  <a:pt x="630" y="1404"/>
                  <a:pt x="1" y="1506"/>
                </a:cubicBezTo>
                <a:cubicBezTo>
                  <a:pt x="630" y="1607"/>
                  <a:pt x="1117" y="2112"/>
                  <a:pt x="1192" y="2746"/>
                </a:cubicBezTo>
                <a:lnTo>
                  <a:pt x="1225" y="3010"/>
                </a:lnTo>
                <a:lnTo>
                  <a:pt x="1257" y="2746"/>
                </a:lnTo>
                <a:cubicBezTo>
                  <a:pt x="1333" y="2112"/>
                  <a:pt x="1820" y="1607"/>
                  <a:pt x="2449" y="1506"/>
                </a:cubicBezTo>
                <a:cubicBezTo>
                  <a:pt x="1820" y="1404"/>
                  <a:pt x="1333" y="898"/>
                  <a:pt x="1257" y="265"/>
                </a:cubicBezTo>
                <a:lnTo>
                  <a:pt x="1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33"/>
          <p:cNvGrpSpPr/>
          <p:nvPr/>
        </p:nvGrpSpPr>
        <p:grpSpPr>
          <a:xfrm flipH="1">
            <a:off x="7429255" y="3695175"/>
            <a:ext cx="3271140" cy="1183292"/>
            <a:chOff x="-1328035" y="3695175"/>
            <a:chExt cx="3271140" cy="1183292"/>
          </a:xfrm>
        </p:grpSpPr>
        <p:sp>
          <p:nvSpPr>
            <p:cNvPr id="950" name="Google Shape;950;p33"/>
            <p:cNvSpPr/>
            <p:nvPr/>
          </p:nvSpPr>
          <p:spPr>
            <a:xfrm rot="-5400000" flipH="1">
              <a:off x="586994" y="3522357"/>
              <a:ext cx="1183292" cy="1528929"/>
            </a:xfrm>
            <a:custGeom>
              <a:avLst/>
              <a:gdLst/>
              <a:ahLst/>
              <a:cxnLst/>
              <a:rect l="l" t="t" r="r" b="b"/>
              <a:pathLst>
                <a:path w="19665" h="27598" fill="none" extrusionOk="0">
                  <a:moveTo>
                    <a:pt x="5184" y="1166"/>
                  </a:moveTo>
                  <a:cubicBezTo>
                    <a:pt x="2098" y="2825"/>
                    <a:pt x="1" y="6083"/>
                    <a:pt x="1" y="9832"/>
                  </a:cubicBezTo>
                  <a:lnTo>
                    <a:pt x="1" y="17766"/>
                  </a:lnTo>
                  <a:cubicBezTo>
                    <a:pt x="1" y="23196"/>
                    <a:pt x="4403" y="27598"/>
                    <a:pt x="9833" y="27598"/>
                  </a:cubicBezTo>
                  <a:lnTo>
                    <a:pt x="9833" y="27598"/>
                  </a:lnTo>
                  <a:cubicBezTo>
                    <a:pt x="15262" y="27598"/>
                    <a:pt x="19664" y="23196"/>
                    <a:pt x="19664" y="17766"/>
                  </a:cubicBezTo>
                  <a:lnTo>
                    <a:pt x="19664" y="9832"/>
                  </a:lnTo>
                  <a:cubicBezTo>
                    <a:pt x="19664" y="4401"/>
                    <a:pt x="15262" y="0"/>
                    <a:pt x="9833" y="0"/>
                  </a:cubicBezTo>
                  <a:lnTo>
                    <a:pt x="9833" y="0"/>
                  </a:lnTo>
                  <a:cubicBezTo>
                    <a:pt x="9074" y="0"/>
                    <a:pt x="8335" y="85"/>
                    <a:pt x="7626" y="2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-5400000" flipH="1">
              <a:off x="-429539" y="3633348"/>
              <a:ext cx="60" cy="1797052"/>
            </a:xfrm>
            <a:custGeom>
              <a:avLst/>
              <a:gdLst/>
              <a:ahLst/>
              <a:cxnLst/>
              <a:rect l="l" t="t" r="r" b="b"/>
              <a:pathLst>
                <a:path w="1" h="29865" fill="none" extrusionOk="0">
                  <a:moveTo>
                    <a:pt x="0" y="2986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3"/>
          <p:cNvSpPr/>
          <p:nvPr/>
        </p:nvSpPr>
        <p:spPr>
          <a:xfrm flipH="1">
            <a:off x="7347400" y="3541219"/>
            <a:ext cx="587818" cy="587776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 txBox="1">
            <a:spLocks noGrp="1"/>
          </p:cNvSpPr>
          <p:nvPr>
            <p:ph type="title" idx="2"/>
          </p:nvPr>
        </p:nvSpPr>
        <p:spPr>
          <a:xfrm>
            <a:off x="3866920" y="1388125"/>
            <a:ext cx="1396184" cy="685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5" name="Google Shape;955;p33"/>
          <p:cNvSpPr txBox="1">
            <a:spLocks noGrp="1"/>
          </p:cNvSpPr>
          <p:nvPr>
            <p:ph type="title"/>
          </p:nvPr>
        </p:nvSpPr>
        <p:spPr>
          <a:xfrm>
            <a:off x="1134494" y="2380879"/>
            <a:ext cx="7072804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Times New Roman" panose="02020603050405020304" pitchFamily="18" charset="0"/>
                <a:ea typeface="Open Sans Medium"/>
                <a:cs typeface="Times New Roman" panose="02020603050405020304" pitchFamily="18" charset="0"/>
                <a:sym typeface="Open Sans Medium"/>
              </a:rPr>
              <a:t>Các kỹ thuật/giải thuật</a:t>
            </a:r>
            <a:endParaRPr sz="5400" b="1">
              <a:latin typeface="Times New Roman" panose="02020603050405020304" pitchFamily="18" charset="0"/>
              <a:ea typeface="Open Sans Medium"/>
              <a:cs typeface="Times New Roman" panose="02020603050405020304" pitchFamily="18" charset="0"/>
              <a:sym typeface="Open Sans Medium"/>
            </a:endParaRPr>
          </a:p>
        </p:txBody>
      </p:sp>
      <p:grpSp>
        <p:nvGrpSpPr>
          <p:cNvPr id="956" name="Google Shape;956;p33"/>
          <p:cNvGrpSpPr/>
          <p:nvPr/>
        </p:nvGrpSpPr>
        <p:grpSpPr>
          <a:xfrm>
            <a:off x="2637300" y="3812313"/>
            <a:ext cx="3869400" cy="197149"/>
            <a:chOff x="2637300" y="3184869"/>
            <a:chExt cx="3869400" cy="197149"/>
          </a:xfrm>
        </p:grpSpPr>
        <p:cxnSp>
          <p:nvCxnSpPr>
            <p:cNvPr id="957" name="Google Shape;957;p33"/>
            <p:cNvCxnSpPr/>
            <p:nvPr/>
          </p:nvCxnSpPr>
          <p:spPr>
            <a:xfrm>
              <a:off x="2637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3"/>
            <p:cNvGrpSpPr/>
            <p:nvPr/>
          </p:nvGrpSpPr>
          <p:grpSpPr>
            <a:xfrm>
              <a:off x="4473430" y="3184869"/>
              <a:ext cx="197149" cy="197149"/>
              <a:chOff x="5219175" y="1126200"/>
              <a:chExt cx="54150" cy="54150"/>
            </a:xfrm>
          </p:grpSpPr>
          <p:sp>
            <p:nvSpPr>
              <p:cNvPr id="959" name="Google Shape;959;p33"/>
              <p:cNvSpPr/>
              <p:nvPr/>
            </p:nvSpPr>
            <p:spPr>
              <a:xfrm>
                <a:off x="5246250" y="1126200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246250" y="1162275"/>
                <a:ext cx="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3" fill="none" extrusionOk="0">
                    <a:moveTo>
                      <a:pt x="0" y="1"/>
                    </a:moveTo>
                    <a:lnTo>
                      <a:pt x="0" y="7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255250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219175" y="1153275"/>
                <a:ext cx="18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" fill="none" extrusionOk="0">
                    <a:moveTo>
                      <a:pt x="722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3" name="Google Shape;963;p33"/>
            <p:cNvCxnSpPr/>
            <p:nvPr/>
          </p:nvCxnSpPr>
          <p:spPr>
            <a:xfrm>
              <a:off x="4824300" y="3289650"/>
              <a:ext cx="1682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4" name="Google Shape;964;p33"/>
          <p:cNvSpPr/>
          <p:nvPr/>
        </p:nvSpPr>
        <p:spPr>
          <a:xfrm rot="-5400000" flipH="1">
            <a:off x="4080860" y="1208638"/>
            <a:ext cx="960030" cy="1073516"/>
          </a:xfrm>
          <a:custGeom>
            <a:avLst/>
            <a:gdLst/>
            <a:ahLst/>
            <a:cxnLst/>
            <a:rect l="l" t="t" r="r" b="b"/>
            <a:pathLst>
              <a:path w="19665" h="27598" fill="none" extrusionOk="0">
                <a:moveTo>
                  <a:pt x="5184" y="1166"/>
                </a:moveTo>
                <a:cubicBezTo>
                  <a:pt x="2098" y="2825"/>
                  <a:pt x="1" y="6083"/>
                  <a:pt x="1" y="9832"/>
                </a:cubicBezTo>
                <a:lnTo>
                  <a:pt x="1" y="17766"/>
                </a:lnTo>
                <a:cubicBezTo>
                  <a:pt x="1" y="23196"/>
                  <a:pt x="4403" y="27598"/>
                  <a:pt x="9833" y="27598"/>
                </a:cubicBezTo>
                <a:lnTo>
                  <a:pt x="9833" y="27598"/>
                </a:lnTo>
                <a:cubicBezTo>
                  <a:pt x="15262" y="27598"/>
                  <a:pt x="19664" y="23196"/>
                  <a:pt x="19664" y="17766"/>
                </a:cubicBezTo>
                <a:lnTo>
                  <a:pt x="19664" y="9832"/>
                </a:lnTo>
                <a:cubicBezTo>
                  <a:pt x="19664" y="4401"/>
                  <a:pt x="15262" y="0"/>
                  <a:pt x="9833" y="0"/>
                </a:cubicBezTo>
                <a:lnTo>
                  <a:pt x="9833" y="0"/>
                </a:lnTo>
                <a:cubicBezTo>
                  <a:pt x="9074" y="0"/>
                  <a:pt x="8335" y="85"/>
                  <a:pt x="7626" y="2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3"/>
          <p:cNvSpPr/>
          <p:nvPr/>
        </p:nvSpPr>
        <p:spPr>
          <a:xfrm rot="10800000" flipH="1">
            <a:off x="179532" y="1689085"/>
            <a:ext cx="1073516" cy="1073473"/>
          </a:xfrm>
          <a:custGeom>
            <a:avLst/>
            <a:gdLst/>
            <a:ahLst/>
            <a:cxnLst/>
            <a:rect l="l" t="t" r="r" b="b"/>
            <a:pathLst>
              <a:path w="25478" h="25477" fill="none" extrusionOk="0">
                <a:moveTo>
                  <a:pt x="21746" y="3731"/>
                </a:moveTo>
                <a:cubicBezTo>
                  <a:pt x="24135" y="6120"/>
                  <a:pt x="25477" y="9361"/>
                  <a:pt x="25477" y="12739"/>
                </a:cubicBezTo>
                <a:cubicBezTo>
                  <a:pt x="25477" y="16117"/>
                  <a:pt x="24135" y="19357"/>
                  <a:pt x="21746" y="21746"/>
                </a:cubicBezTo>
                <a:cubicBezTo>
                  <a:pt x="19358" y="24135"/>
                  <a:pt x="16117" y="25477"/>
                  <a:pt x="12739" y="25477"/>
                </a:cubicBezTo>
                <a:cubicBezTo>
                  <a:pt x="9360" y="25477"/>
                  <a:pt x="6120" y="24135"/>
                  <a:pt x="3732" y="21746"/>
                </a:cubicBezTo>
                <a:cubicBezTo>
                  <a:pt x="1343" y="19357"/>
                  <a:pt x="0" y="16117"/>
                  <a:pt x="0" y="12739"/>
                </a:cubicBezTo>
                <a:cubicBezTo>
                  <a:pt x="0" y="9361"/>
                  <a:pt x="1343" y="6120"/>
                  <a:pt x="3732" y="3731"/>
                </a:cubicBezTo>
                <a:cubicBezTo>
                  <a:pt x="6120" y="1342"/>
                  <a:pt x="9360" y="1"/>
                  <a:pt x="12739" y="1"/>
                </a:cubicBezTo>
                <a:cubicBezTo>
                  <a:pt x="16117" y="1"/>
                  <a:pt x="19358" y="1342"/>
                  <a:pt x="21746" y="373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1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"/>
          <p:cNvSpPr/>
          <p:nvPr/>
        </p:nvSpPr>
        <p:spPr>
          <a:xfrm flipH="1">
            <a:off x="281507" y="2504299"/>
            <a:ext cx="409513" cy="409491"/>
          </a:xfrm>
          <a:custGeom>
            <a:avLst/>
            <a:gdLst/>
            <a:ahLst/>
            <a:cxnLst/>
            <a:rect l="l" t="t" r="r" b="b"/>
            <a:pathLst>
              <a:path w="9145" h="9144" extrusionOk="0">
                <a:moveTo>
                  <a:pt x="4573" y="0"/>
                </a:moveTo>
                <a:lnTo>
                  <a:pt x="4467" y="2286"/>
                </a:lnTo>
                <a:lnTo>
                  <a:pt x="4381" y="4162"/>
                </a:lnTo>
                <a:lnTo>
                  <a:pt x="3994" y="3866"/>
                </a:lnTo>
                <a:lnTo>
                  <a:pt x="3271" y="3310"/>
                </a:lnTo>
                <a:lnTo>
                  <a:pt x="3848" y="4017"/>
                </a:lnTo>
                <a:lnTo>
                  <a:pt x="4147" y="4382"/>
                </a:lnTo>
                <a:lnTo>
                  <a:pt x="2286" y="4467"/>
                </a:lnTo>
                <a:lnTo>
                  <a:pt x="0" y="4572"/>
                </a:lnTo>
                <a:lnTo>
                  <a:pt x="2286" y="4677"/>
                </a:lnTo>
                <a:lnTo>
                  <a:pt x="4157" y="4763"/>
                </a:lnTo>
                <a:lnTo>
                  <a:pt x="3859" y="5142"/>
                </a:lnTo>
                <a:lnTo>
                  <a:pt x="3296" y="5859"/>
                </a:lnTo>
                <a:lnTo>
                  <a:pt x="4009" y="5289"/>
                </a:lnTo>
                <a:lnTo>
                  <a:pt x="4382" y="4991"/>
                </a:lnTo>
                <a:lnTo>
                  <a:pt x="4467" y="6858"/>
                </a:lnTo>
                <a:lnTo>
                  <a:pt x="4572" y="9144"/>
                </a:lnTo>
                <a:lnTo>
                  <a:pt x="4678" y="6858"/>
                </a:lnTo>
                <a:lnTo>
                  <a:pt x="4763" y="4984"/>
                </a:lnTo>
                <a:lnTo>
                  <a:pt x="5146" y="5282"/>
                </a:lnTo>
                <a:lnTo>
                  <a:pt x="5866" y="5842"/>
                </a:lnTo>
                <a:lnTo>
                  <a:pt x="5292" y="5132"/>
                </a:lnTo>
                <a:lnTo>
                  <a:pt x="4994" y="4762"/>
                </a:lnTo>
                <a:lnTo>
                  <a:pt x="6858" y="4677"/>
                </a:lnTo>
                <a:lnTo>
                  <a:pt x="9144" y="4572"/>
                </a:lnTo>
                <a:lnTo>
                  <a:pt x="6858" y="4467"/>
                </a:lnTo>
                <a:lnTo>
                  <a:pt x="4978" y="4381"/>
                </a:lnTo>
                <a:lnTo>
                  <a:pt x="5272" y="3987"/>
                </a:lnTo>
                <a:lnTo>
                  <a:pt x="5822" y="3259"/>
                </a:lnTo>
                <a:lnTo>
                  <a:pt x="5121" y="3843"/>
                </a:lnTo>
                <a:lnTo>
                  <a:pt x="4763" y="4142"/>
                </a:lnTo>
                <a:lnTo>
                  <a:pt x="4678" y="2286"/>
                </a:lnTo>
                <a:lnTo>
                  <a:pt x="4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D8B28-68FE-4964-A052-50325A6EF720}"/>
              </a:ext>
            </a:extLst>
          </p:cNvPr>
          <p:cNvSpPr txBox="1"/>
          <p:nvPr/>
        </p:nvSpPr>
        <p:spPr>
          <a:xfrm>
            <a:off x="2160448" y="776610"/>
            <a:ext cx="5380665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 kỹ thuật được áp dụng: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4329F-C421-4B83-961A-56493BDD8D99}"/>
              </a:ext>
            </a:extLst>
          </p:cNvPr>
          <p:cNvSpPr txBox="1"/>
          <p:nvPr/>
        </p:nvSpPr>
        <p:spPr>
          <a:xfrm>
            <a:off x="1989048" y="1839684"/>
            <a:ext cx="2861732" cy="193540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ô hình MVC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Entity Framew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ord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LinQ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vi-VN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7F2B-9832-4E8A-A9CD-527ABD949364}"/>
              </a:ext>
            </a:extLst>
          </p:cNvPr>
          <p:cNvSpPr txBox="1"/>
          <p:nvPr/>
        </p:nvSpPr>
        <p:spPr>
          <a:xfrm>
            <a:off x="4973444" y="1799926"/>
            <a:ext cx="2364059" cy="14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ViewModel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Razor View Engine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URL Routing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7114206"/>
      </p:ext>
    </p:extLst>
  </p:cSld>
  <p:clrMapOvr>
    <a:masterClrMapping/>
  </p:clrMapOvr>
</p:sld>
</file>

<file path=ppt/theme/theme1.xml><?xml version="1.0" encoding="utf-8"?>
<a:theme xmlns:a="http://schemas.openxmlformats.org/drawingml/2006/main" name="Policies to Reduce Air Pollution Levels Project Proposal by Slidesgo">
  <a:themeElements>
    <a:clrScheme name="Simple Light">
      <a:dk1>
        <a:srgbClr val="000000"/>
      </a:dk1>
      <a:lt1>
        <a:srgbClr val="C9DAF8"/>
      </a:lt1>
      <a:dk2>
        <a:srgbClr val="FFFFFF"/>
      </a:dk2>
      <a:lt2>
        <a:srgbClr val="EEEEEE"/>
      </a:lt2>
      <a:accent1>
        <a:srgbClr val="A8A8A8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266</Words>
  <Application>Microsoft Office PowerPoint</Application>
  <PresentationFormat>On-screen Show (16:9)</PresentationFormat>
  <Paragraphs>43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Archivo SemiBold</vt:lpstr>
      <vt:lpstr>Arial</vt:lpstr>
      <vt:lpstr>Calibri</vt:lpstr>
      <vt:lpstr>Open Sans</vt:lpstr>
      <vt:lpstr>Open Sans ExtraBold</vt:lpstr>
      <vt:lpstr>Times New Roman</vt:lpstr>
      <vt:lpstr>Wingdings</vt:lpstr>
      <vt:lpstr>Work Sans</vt:lpstr>
      <vt:lpstr>Policies to Reduce Air Pollution Levels Project Proposal by Slidesgo</vt:lpstr>
      <vt:lpstr>XÂY DỰNG PHẦN MỀM BÁN ĐỒNG HỒ </vt:lpstr>
      <vt:lpstr>02</vt:lpstr>
      <vt:lpstr>01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POLICIES TO REDUCE AIR POLLUTION LEVELS PROJECT PROPOSAL</dc:title>
  <dc:creator>YEN KHUONG</dc:creator>
  <cp:lastModifiedBy>Kim Lien</cp:lastModifiedBy>
  <cp:revision>37</cp:revision>
  <dcterms:modified xsi:type="dcterms:W3CDTF">2024-08-07T01:47:46Z</dcterms:modified>
</cp:coreProperties>
</file>