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verage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925f6ab4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925f6ab4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925f6ab4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925f6ab4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925f6ab4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925f6ab4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925f6ab4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925f6ab4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925f6ab4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925f6ab4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b03d25be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b03d25b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b03d25be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b03d25be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b03d25be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b03d25be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b03d25be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b03d25be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b03d25be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b03d25be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925f6ab4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925f6ab4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b03d25be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b03d25be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b03d25be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b03d25be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b03d25be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b03d25be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b03d25be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b03d25be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b03d25be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b03d25be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b03d25be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0b03d25be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925f6ab4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925f6ab4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925f6ab4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925f6ab4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925f6ab4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925f6ab4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925f6ab4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925f6ab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925f6ab4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925f6ab4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925f6ab4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925f6ab4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925f6ab4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925f6ab4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925f6ab4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925f6ab4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24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Nutrijoy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Dokumentáció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Készítette: Szoboszlay Béla Lénárd, Kovács Márk, Bunder Bálint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Css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Color:Ez a szöveg színét adja meg, tehát ha például piros szöveget szeretnél, akkor itt állíthatod be.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Display:Ez beállítja, hogyan viselkedjen az elem a többi elemhez képest. Például lehet blokkszintű vagy inline.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Flex-direction:Ha a display "flex"-re van állítva, ezzel tudod beállítani, hogy a gyerek elemek vízszintesen vagy függőlegesen rendeződjenek.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Min-height:Ez a beállítás biztosítja, hogy az elemnek legalább mekkora magassága legyen, tehát sosem lehet ennél kisebb.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588" y="180063"/>
            <a:ext cx="21431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Css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Justify-content:Ez azt határozza meg, hogy a gyerek elemek hogyan legyenek elosztva vízszintesen egy flexboxban vagy gridben. Például lehet balra, jobbra igazítva, középre rendezve vagy egyenletesen elosztva.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Align-items:Ez a gyerek elemek függőleges igazítását szabályozza egy flexboxban. Meghatározza, hogy a dobozok hogyan helyezkedjenek el a szülő elem magasságában.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Padding:A padding az elem belső távolságát állítja be, azaz mekkora hely legyen a tartalom és az elem széle között.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Width:Ez az elem szélességét szabja meg. Lehet konkrét érték, mint 100px, vagy százalékos, például 50%, hogy a szülő elemhez igazodjon.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938" y="142825"/>
            <a:ext cx="24860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9725" y="4157250"/>
            <a:ext cx="1355050" cy="2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Css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Position:Azt határozza meg, hogy az elem hogyan legyen elhelyezve az oldalon. Például lehet "absolute" (rögzített), "relative" (viszonylagos) vagy "fixed" (fixált).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List-style-type:Ez határozza meg, hogy a listában milyen stílusú pontok vagy számok legyenek. Lehet például kör, négyzet, vagy számokkal számozott.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Text-decoration:Ezzel állítod be a szöveg díszítését, mint az aláhúzás, áthúzás vagy díszvonal eltávolítása (pl. linkek aláhúzása).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Transition:Ezzel animációkat hozhatsz létre, amikor egy elem valamilyen változáson megy keresztül, például ha megváltozik a színe vagy a mérete.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900" y="1562450"/>
            <a:ext cx="16097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325" y="2364350"/>
            <a:ext cx="18669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5925" y="3122925"/>
            <a:ext cx="18288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5800" y="3977675"/>
            <a:ext cx="194310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Css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Z-index:Ez azt mutatja meg, hogy az elemek egymáshoz képest milyen "magasan" helyezkednek el. Magasabb z-indexű elem a többiek fölé kerül.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Top:Ezzel állítod be, hogy egy pozícionált elem milyen messze legyen az oldal tetejétől.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Left:Ez azt szabályozza, hogy egy pozícionált elem milyen távol legyen az oldal bal oldalától.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Border-bottom:Ez az elem alsó szegélyét állítja be, megmondhatod, milyen vastag, színű és stílusú legyen az alsó vonal.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9700" y="376325"/>
            <a:ext cx="1508950" cy="7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1450" y="3668325"/>
            <a:ext cx="3050700" cy="4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Css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Max-width:Ezzel korlátozhatod, hogy az elem maximálisan mekkora széles lehet. Ha az ablak kisebb, az elem összezsugorodik, de ennél nagyobb nem lesz.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Overflow:Ez szabályozza, hogy mi történjen, ha a tartalom túlnyúlik a dobozon. Például elrejtheted vagy görgethetővé teheted a felesleges részt.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Object-fit:Ez képekhez vagy videókhoz használt tulajdonság, ami beállítja, hogy azok hogyan illeszkedjenek a dobozba. Például "cover" kitölti a dobozt anélkül, hogy torzulna.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Filter:Ezzel különböző effekteket adhatsz az elemekhez, mint például elhomályosítás, kontraszt növelés vagy színtónus módosítás.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6375" y="1585175"/>
            <a:ext cx="2136750" cy="2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0350" y="2282075"/>
            <a:ext cx="1829496" cy="2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2000" y="4418275"/>
            <a:ext cx="2527675" cy="4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Css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Cursor:Ez azt határozza meg, hogy milyen legyen az egérkurzor, amikor az elem fölé viszed. Például lehet kéz ikon (pointer), vagy sima nyíl.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Border-radius:Ezzel az elemek sarkait tudod lekerekíteni. Minél nagyobb az érték, annál gömbölyűbb lesz a sarok.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Gap:A gap a flexbox vagy grid elemek közötti távolságot állítja be, vagyis mennyi hely legyen a dobozok között.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Flex-grow:Ez azt mondja meg, hogy a flexboxban egy elem mennyire nőhet meg a többiekhez képest, ha van extra hely. Minél nagyobb az érték, annál több helyet foglal el.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725" y="1577600"/>
            <a:ext cx="1759725" cy="2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6950" y="2282075"/>
            <a:ext cx="2141900" cy="3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3675" y="3047175"/>
            <a:ext cx="1353625" cy="2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000" y="4039500"/>
            <a:ext cx="1544158" cy="3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Mindenek előtt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T</a:t>
            </a:r>
            <a:r>
              <a:rPr lang="hu"/>
              <a:t>éma kitalálása - témát találtunk ki az oldalnak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Oldal megtervezése - trello-ba megalkottuk az oldal alapját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Oldal stílusának megalkotása - megcsináltuk css-be az oldal stílusát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Szöveg </a:t>
            </a:r>
            <a:r>
              <a:rPr lang="hu"/>
              <a:t>gyűjtése</a:t>
            </a:r>
            <a:r>
              <a:rPr lang="hu"/>
              <a:t> - összegyüjtöttük interneten a hozzá tartozó </a:t>
            </a:r>
            <a:r>
              <a:rPr lang="hu"/>
              <a:t>szöveg anyagok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Média tartalom </a:t>
            </a:r>
            <a:r>
              <a:rPr lang="hu"/>
              <a:t>gyűjtése</a:t>
            </a:r>
            <a:r>
              <a:rPr lang="hu"/>
              <a:t> - </a:t>
            </a:r>
            <a:r>
              <a:rPr lang="hu"/>
              <a:t>gyűjtöttünk</a:t>
            </a:r>
            <a:r>
              <a:rPr lang="hu"/>
              <a:t> képeket az oldalhoz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Mindezek után nekiálltunk a weboldal </a:t>
            </a:r>
            <a:r>
              <a:rPr lang="hu"/>
              <a:t>összeállításának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kezdetek HTML 2024.09.29 (div, img src)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33225"/>
            <a:ext cx="8520600" cy="32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Div: A div egy láthatatlan doboz egy weboldalon, amit arra használnak, hogy részekre bontsák a tartalmat és  könnyebb legyen formázni vagy rendezni a dolgokat.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Az img src egy olyan HTML kód, ami megjelenít egy képet a weboldalon. A src része azt mondja meg, hogy honnan töltse be a képet, vagyis megadja a kép helyét.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" y="3107625"/>
            <a:ext cx="7463725" cy="13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Class, Navbar, ul, li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631400"/>
            <a:ext cx="8520600" cy="45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class egy címke a HTML-ben, amit arra használnak, hogy több elemnek ugyanazt a stílust adják meg. Olyan, mintha ráragasztanál egy matricát, amivel tudod csoportosítani és formázni az elemeket egyszerre.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A navbar egy menü, ami általában a weboldal tetején van, és segít navigálni az oldalon, gyorsan elérni más oldalakat vagy szekciókat. Olyan, mint egy iránytű a weboldalon.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Az ul egy lista a HTML-ben, ami                                                                               felsorol dolgokat pontokkal                                                                                           (nem számozva), az li pedig a                                                                                                 lista egy-egy eleme. Olyan, mint                                                                                       egy bevásárlólista: az ul a lista,                                                                                                             az li pedig a rajta lévő tételek.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425" y="2571750"/>
            <a:ext cx="4798375" cy="23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Href, H1, H2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37375"/>
            <a:ext cx="85206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href egy link a HTML-ben, ami                                                                        megmondja, hova vigyen, ha rákattintasz.                                                                             Olyan, mint egy útvonal, amit követve                                                                                        eljutsz egy másik oldalra vagy helyre az interneten.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Az H1, H2, stb. HTML-ben címsorok, amiket a szöveg kiemelésére használnak. Az H1 a legnagyobb, legfontosabb cím, az H2 kicsit kisebb, és így tovább. Olyan, mint a címek különböző szintjei egy könyvben.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725" y="1281249"/>
            <a:ext cx="4343575" cy="8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600" y="3316450"/>
            <a:ext cx="2158800" cy="3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Select, option, button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select egy legördülő menü a HTML-ben, ahol kiválaszthatsz egy opciót. Az option pedig a menü egy-egy választható eleme. Olyan, mint amikor választasz egy menüből egy lehetőséget, például egy űrlapon.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A button egy gomb a HTML-ben, amire kattintva valamit csinálsz, például elküldesz egy űrlapot vagy megnyitsz egy új oldalt. Olyan, mint egy kapcsoló, amit megnyomsz, hogy reagáljon az oldal.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25" y="1883350"/>
            <a:ext cx="2409200" cy="8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2725" y="4040025"/>
            <a:ext cx="7178125" cy="3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Footer,  </a:t>
            </a:r>
            <a:r>
              <a:rPr lang="hu"/>
              <a:t>script</a:t>
            </a:r>
            <a:r>
              <a:rPr lang="hu"/>
              <a:t>, const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footer a weboldal alján lévő rész, ahol általában                                                                           a jogi infók, kapcsolati adatok vagy linkek vannak.                                                                    Olyan, mint az oldal lábléce, ahol a fontos,                                                                                     de nem túl feltűnő dolgokat találod.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A script a HTML-ben a JavaScript kódot tartalmazza, amit az oldal működtetésére használnak. A const pedig egy változót hoz létre, amit egyszer beállítasz, és aztán nem tudsz megváltoztatni. Szóval a script az akció, a const pedig a fix érték.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375" y="1347525"/>
            <a:ext cx="3633025" cy="8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988" y="3835438"/>
            <a:ext cx="532447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Function, let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A function a JavaScript-ben egy olyan kódcsomag, amit bármikor meghívhatsz, hogy valamit csináljon, mint például egy művelet elvégzése. A let pedig egy változót hoz létre, amit később meg tudsz változtatni. Szóval a function az akció, a let meg a rugalmas változó.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63" y="2603838"/>
            <a:ext cx="80486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Css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Font-family:Ez adja meg, hogy milyen betűtípus jelenjen meg az oldalon. Például választhatod a "Arial" vagy "Times New Roman" betűtípust.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Margin:A margin a doboz körüli külső távolságot határozza meg, tehát mennyi hely legyen az elem és a körülötte lévő dolgok között.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Padding:A padding a belső távolságot jelenti az elem tartalma és a szélei között. Ez biztosítja, hogy a tartalom ne érjen közvetlenül a széléhez.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Background-color:Ez egyszerűen a doboz vagy elem háttérszínét határozza meg. Például lehet fehér, fekete vagy akár egyedi színkódok.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213" y="324438"/>
            <a:ext cx="260032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