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61" r:id="rId3"/>
    <p:sldId id="258" r:id="rId4"/>
    <p:sldId id="267" r:id="rId5"/>
    <p:sldId id="297" r:id="rId6"/>
    <p:sldId id="298" r:id="rId7"/>
  </p:sldIdLst>
  <p:sldSz cx="9144000" cy="5143500" type="screen16x9"/>
  <p:notesSz cx="6858000" cy="9144000"/>
  <p:embeddedFontLst>
    <p:embeddedFont>
      <p:font typeface="Albert Sans" panose="020B0604020202020204" charset="0"/>
      <p:regular r:id="rId9"/>
      <p:bold r:id="rId10"/>
      <p:italic r:id="rId11"/>
      <p:boldItalic r:id="rId12"/>
    </p:embeddedFont>
    <p:embeddedFont>
      <p:font typeface="Albert Sans Black" panose="020B0604020202020204" charset="0"/>
      <p:bold r:id="rId13"/>
      <p:boldItalic r:id="rId14"/>
    </p:embeddedFont>
    <p:embeddedFont>
      <p:font typeface="Albert Sans ExtraBold" panose="020B0604020202020204" charset="0"/>
      <p:bold r:id="rId15"/>
      <p:boldItalic r:id="rId16"/>
    </p:embeddedFont>
    <p:embeddedFont>
      <p:font typeface="Assistant" panose="020F0502020204030204" pitchFamily="2" charset="-79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C2AB6F-2481-4BFC-9582-6BB5DC760F60}">
  <a:tblStyle styleId="{6DC2AB6F-2481-4BFC-9582-6BB5DC760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2AE84F-F229-4F62-B0C5-2FE3F316D8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3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e095bc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e095bc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>
          <a:extLst>
            <a:ext uri="{FF2B5EF4-FFF2-40B4-BE49-F238E27FC236}">
              <a16:creationId xmlns:a16="http://schemas.microsoft.com/office/drawing/2014/main" id="{A9456723-DC9E-CD05-99F8-65BB60F69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25d80b419_0_94:notes">
            <a:extLst>
              <a:ext uri="{FF2B5EF4-FFF2-40B4-BE49-F238E27FC236}">
                <a16:creationId xmlns:a16="http://schemas.microsoft.com/office/drawing/2014/main" id="{2C40CE1D-E08B-7215-69F0-DC6361F31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25d80b419_0_94:notes">
            <a:extLst>
              <a:ext uri="{FF2B5EF4-FFF2-40B4-BE49-F238E27FC236}">
                <a16:creationId xmlns:a16="http://schemas.microsoft.com/office/drawing/2014/main" id="{A3CC502E-8CEC-FEC0-7A12-2A498CA75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92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>
          <a:extLst>
            <a:ext uri="{FF2B5EF4-FFF2-40B4-BE49-F238E27FC236}">
              <a16:creationId xmlns:a16="http://schemas.microsoft.com/office/drawing/2014/main" id="{B017029C-835D-AF2A-F28E-AD92FE3AA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1125d80b419_0_94:notes">
            <a:extLst>
              <a:ext uri="{FF2B5EF4-FFF2-40B4-BE49-F238E27FC236}">
                <a16:creationId xmlns:a16="http://schemas.microsoft.com/office/drawing/2014/main" id="{98BDAED6-4EC0-10DF-D63A-C58686F84E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1125d80b419_0_94:notes">
            <a:extLst>
              <a:ext uri="{FF2B5EF4-FFF2-40B4-BE49-F238E27FC236}">
                <a16:creationId xmlns:a16="http://schemas.microsoft.com/office/drawing/2014/main" id="{11995835-20FE-CA89-C7A3-3BAD8D293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802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5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61669"/>
            <a:ext cx="4924200" cy="32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700"/>
              <a:buNone/>
              <a:defRPr sz="5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993164"/>
            <a:ext cx="35952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034200" y="-719700"/>
            <a:ext cx="10753325" cy="5664639"/>
            <a:chOff x="-1034200" y="-719700"/>
            <a:chExt cx="10753325" cy="5664639"/>
          </a:xfrm>
        </p:grpSpPr>
        <p:sp>
          <p:nvSpPr>
            <p:cNvPr id="13" name="Google Shape;13;p2"/>
            <p:cNvSpPr/>
            <p:nvPr/>
          </p:nvSpPr>
          <p:spPr>
            <a:xfrm>
              <a:off x="-1034200" y="-719700"/>
              <a:ext cx="1749300" cy="174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352045" flipH="1">
              <a:off x="4437245" y="185698"/>
              <a:ext cx="269611" cy="269615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63" y="210"/>
                  </a:moveTo>
                  <a:lnTo>
                    <a:pt x="105" y="152"/>
                  </a:lnTo>
                  <a:lnTo>
                    <a:pt x="47" y="209"/>
                  </a:lnTo>
                  <a:lnTo>
                    <a:pt x="0" y="163"/>
                  </a:lnTo>
                  <a:lnTo>
                    <a:pt x="57" y="105"/>
                  </a:lnTo>
                  <a:lnTo>
                    <a:pt x="0" y="47"/>
                  </a:lnTo>
                  <a:lnTo>
                    <a:pt x="47" y="0"/>
                  </a:lnTo>
                  <a:lnTo>
                    <a:pt x="105" y="58"/>
                  </a:lnTo>
                  <a:lnTo>
                    <a:pt x="162" y="0"/>
                  </a:lnTo>
                  <a:lnTo>
                    <a:pt x="209" y="47"/>
                  </a:lnTo>
                  <a:lnTo>
                    <a:pt x="152" y="105"/>
                  </a:lnTo>
                  <a:lnTo>
                    <a:pt x="210" y="163"/>
                  </a:lnTo>
                  <a:lnTo>
                    <a:pt x="163" y="210"/>
                  </a:lnTo>
                  <a:close/>
                  <a:moveTo>
                    <a:pt x="105" y="137"/>
                  </a:moveTo>
                  <a:lnTo>
                    <a:pt x="163" y="194"/>
                  </a:lnTo>
                  <a:lnTo>
                    <a:pt x="194" y="163"/>
                  </a:lnTo>
                  <a:lnTo>
                    <a:pt x="136" y="105"/>
                  </a:lnTo>
                  <a:lnTo>
                    <a:pt x="193" y="47"/>
                  </a:lnTo>
                  <a:lnTo>
                    <a:pt x="162" y="16"/>
                  </a:lnTo>
                  <a:lnTo>
                    <a:pt x="105" y="73"/>
                  </a:lnTo>
                  <a:lnTo>
                    <a:pt x="47" y="16"/>
                  </a:lnTo>
                  <a:lnTo>
                    <a:pt x="16" y="47"/>
                  </a:lnTo>
                  <a:lnTo>
                    <a:pt x="74" y="105"/>
                  </a:lnTo>
                  <a:lnTo>
                    <a:pt x="16" y="163"/>
                  </a:lnTo>
                  <a:lnTo>
                    <a:pt x="47" y="194"/>
                  </a:lnTo>
                  <a:lnTo>
                    <a:pt x="105" y="1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352047" flipH="1">
              <a:off x="300068" y="1156543"/>
              <a:ext cx="116831" cy="116833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8" y="97"/>
                  </a:cubicBezTo>
                  <a:cubicBezTo>
                    <a:pt x="75" y="97"/>
                    <a:pt x="97" y="76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9"/>
                  </a:moveTo>
                  <a:cubicBezTo>
                    <a:pt x="32" y="79"/>
                    <a:pt x="18" y="66"/>
                    <a:pt x="18" y="49"/>
                  </a:cubicBezTo>
                  <a:cubicBezTo>
                    <a:pt x="18" y="32"/>
                    <a:pt x="32" y="18"/>
                    <a:pt x="48" y="18"/>
                  </a:cubicBezTo>
                  <a:cubicBezTo>
                    <a:pt x="65" y="18"/>
                    <a:pt x="79" y="32"/>
                    <a:pt x="79" y="49"/>
                  </a:cubicBezTo>
                  <a:cubicBezTo>
                    <a:pt x="79" y="66"/>
                    <a:pt x="65" y="79"/>
                    <a:pt x="48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352049" flipH="1">
              <a:off x="4893256" y="112581"/>
              <a:ext cx="84735" cy="84736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35" y="0"/>
                  </a:moveTo>
                  <a:cubicBezTo>
                    <a:pt x="55" y="0"/>
                    <a:pt x="70" y="15"/>
                    <a:pt x="70" y="35"/>
                  </a:cubicBezTo>
                  <a:cubicBezTo>
                    <a:pt x="70" y="54"/>
                    <a:pt x="55" y="70"/>
                    <a:pt x="35" y="70"/>
                  </a:cubicBezTo>
                  <a:cubicBezTo>
                    <a:pt x="16" y="70"/>
                    <a:pt x="0" y="54"/>
                    <a:pt x="0" y="35"/>
                  </a:cubicBezTo>
                  <a:cubicBezTo>
                    <a:pt x="0" y="15"/>
                    <a:pt x="16" y="0"/>
                    <a:pt x="35" y="0"/>
                  </a:cubicBezTo>
                  <a:close/>
                  <a:moveTo>
                    <a:pt x="57" y="35"/>
                  </a:moveTo>
                  <a:cubicBezTo>
                    <a:pt x="57" y="23"/>
                    <a:pt x="47" y="13"/>
                    <a:pt x="35" y="13"/>
                  </a:cubicBezTo>
                  <a:cubicBezTo>
                    <a:pt x="23" y="13"/>
                    <a:pt x="13" y="23"/>
                    <a:pt x="13" y="35"/>
                  </a:cubicBezTo>
                  <a:cubicBezTo>
                    <a:pt x="13" y="47"/>
                    <a:pt x="23" y="57"/>
                    <a:pt x="35" y="57"/>
                  </a:cubicBezTo>
                  <a:cubicBezTo>
                    <a:pt x="47" y="57"/>
                    <a:pt x="57" y="47"/>
                    <a:pt x="57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1352050" flipH="1">
              <a:off x="8679683" y="246685"/>
              <a:ext cx="147643" cy="147646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115" y="47"/>
                  </a:moveTo>
                  <a:lnTo>
                    <a:pt x="68" y="115"/>
                  </a:lnTo>
                  <a:lnTo>
                    <a:pt x="0" y="68"/>
                  </a:lnTo>
                  <a:lnTo>
                    <a:pt x="47" y="0"/>
                  </a:lnTo>
                  <a:lnTo>
                    <a:pt x="115" y="4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1352050" flipH="1">
              <a:off x="571067" y="364703"/>
              <a:ext cx="147643" cy="147646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115" y="47"/>
                  </a:moveTo>
                  <a:lnTo>
                    <a:pt x="68" y="115"/>
                  </a:lnTo>
                  <a:lnTo>
                    <a:pt x="0" y="69"/>
                  </a:lnTo>
                  <a:lnTo>
                    <a:pt x="47" y="0"/>
                  </a:lnTo>
                  <a:lnTo>
                    <a:pt x="115" y="4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1352050" flipH="1">
              <a:off x="8775155" y="1044265"/>
              <a:ext cx="240081" cy="241369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135"/>
                  </a:moveTo>
                  <a:lnTo>
                    <a:pt x="52" y="188"/>
                  </a:lnTo>
                  <a:lnTo>
                    <a:pt x="0" y="53"/>
                  </a:lnTo>
                  <a:lnTo>
                    <a:pt x="135" y="0"/>
                  </a:lnTo>
                  <a:lnTo>
                    <a:pt x="187" y="135"/>
                  </a:lnTo>
                  <a:close/>
                  <a:moveTo>
                    <a:pt x="56" y="178"/>
                  </a:moveTo>
                  <a:lnTo>
                    <a:pt x="177" y="131"/>
                  </a:lnTo>
                  <a:lnTo>
                    <a:pt x="130" y="11"/>
                  </a:lnTo>
                  <a:lnTo>
                    <a:pt x="10" y="57"/>
                  </a:lnTo>
                  <a:lnTo>
                    <a:pt x="56" y="178"/>
                  </a:lnTo>
                  <a:close/>
                  <a:moveTo>
                    <a:pt x="152" y="120"/>
                  </a:moveTo>
                  <a:lnTo>
                    <a:pt x="68" y="152"/>
                  </a:lnTo>
                  <a:lnTo>
                    <a:pt x="35" y="68"/>
                  </a:lnTo>
                  <a:lnTo>
                    <a:pt x="119" y="36"/>
                  </a:lnTo>
                  <a:lnTo>
                    <a:pt x="152" y="120"/>
                  </a:lnTo>
                  <a:close/>
                  <a:moveTo>
                    <a:pt x="72" y="142"/>
                  </a:moveTo>
                  <a:lnTo>
                    <a:pt x="141" y="116"/>
                  </a:lnTo>
                  <a:lnTo>
                    <a:pt x="115" y="47"/>
                  </a:lnTo>
                  <a:lnTo>
                    <a:pt x="45" y="73"/>
                  </a:lnTo>
                  <a:lnTo>
                    <a:pt x="72" y="1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4880239" y="4742045"/>
              <a:ext cx="287205" cy="202895"/>
              <a:chOff x="4880239" y="4742045"/>
              <a:chExt cx="287205" cy="202895"/>
            </a:xfrm>
          </p:grpSpPr>
          <p:sp>
            <p:nvSpPr>
              <p:cNvPr id="21" name="Google Shape;21;p2"/>
              <p:cNvSpPr/>
              <p:nvPr/>
            </p:nvSpPr>
            <p:spPr>
              <a:xfrm rot="1352049" flipH="1">
                <a:off x="4900333" y="4793890"/>
                <a:ext cx="130954" cy="130956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78" y="13"/>
                    </a:moveTo>
                    <a:cubicBezTo>
                      <a:pt x="100" y="26"/>
                      <a:pt x="108" y="55"/>
                      <a:pt x="96" y="77"/>
                    </a:cubicBezTo>
                    <a:cubicBezTo>
                      <a:pt x="83" y="100"/>
                      <a:pt x="54" y="108"/>
                      <a:pt x="31" y="95"/>
                    </a:cubicBezTo>
                    <a:cubicBezTo>
                      <a:pt x="8" y="82"/>
                      <a:pt x="0" y="53"/>
                      <a:pt x="13" y="31"/>
                    </a:cubicBezTo>
                    <a:cubicBezTo>
                      <a:pt x="26" y="8"/>
                      <a:pt x="55" y="0"/>
                      <a:pt x="78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352051" flipH="1">
                <a:off x="5077358" y="4754110"/>
                <a:ext cx="78315" cy="7703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46" y="7"/>
                    </a:moveTo>
                    <a:cubicBezTo>
                      <a:pt x="60" y="15"/>
                      <a:pt x="65" y="32"/>
                      <a:pt x="57" y="46"/>
                    </a:cubicBezTo>
                    <a:cubicBezTo>
                      <a:pt x="49" y="59"/>
                      <a:pt x="32" y="64"/>
                      <a:pt x="18" y="56"/>
                    </a:cubicBezTo>
                    <a:cubicBezTo>
                      <a:pt x="5" y="49"/>
                      <a:pt x="0" y="32"/>
                      <a:pt x="8" y="18"/>
                    </a:cubicBezTo>
                    <a:cubicBezTo>
                      <a:pt x="15" y="4"/>
                      <a:pt x="33" y="0"/>
                      <a:pt x="46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" name="Google Shape;23;p2"/>
            <p:cNvSpPr/>
            <p:nvPr/>
          </p:nvSpPr>
          <p:spPr>
            <a:xfrm rot="1352050" flipH="1">
              <a:off x="186322" y="229821"/>
              <a:ext cx="127102" cy="127104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64" y="47"/>
                  </a:moveTo>
                  <a:lnTo>
                    <a:pt x="99" y="85"/>
                  </a:lnTo>
                  <a:lnTo>
                    <a:pt x="52" y="64"/>
                  </a:lnTo>
                  <a:lnTo>
                    <a:pt x="13" y="99"/>
                  </a:lnTo>
                  <a:lnTo>
                    <a:pt x="35" y="51"/>
                  </a:lnTo>
                  <a:lnTo>
                    <a:pt x="0" y="13"/>
                  </a:lnTo>
                  <a:lnTo>
                    <a:pt x="47" y="35"/>
                  </a:lnTo>
                  <a:lnTo>
                    <a:pt x="86" y="0"/>
                  </a:lnTo>
                  <a:lnTo>
                    <a:pt x="64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47725" y="-719700"/>
              <a:ext cx="1571400" cy="15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6813" y="4427526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27" y="228"/>
                  </a:moveTo>
                  <a:lnTo>
                    <a:pt x="0" y="126"/>
                  </a:lnTo>
                  <a:lnTo>
                    <a:pt x="103" y="0"/>
                  </a:lnTo>
                  <a:lnTo>
                    <a:pt x="228" y="103"/>
                  </a:lnTo>
                  <a:lnTo>
                    <a:pt x="127" y="228"/>
                  </a:lnTo>
                  <a:close/>
                  <a:moveTo>
                    <a:pt x="13" y="125"/>
                  </a:moveTo>
                  <a:lnTo>
                    <a:pt x="125" y="215"/>
                  </a:lnTo>
                  <a:lnTo>
                    <a:pt x="215" y="104"/>
                  </a:lnTo>
                  <a:lnTo>
                    <a:pt x="105" y="13"/>
                  </a:lnTo>
                  <a:lnTo>
                    <a:pt x="13" y="125"/>
                  </a:lnTo>
                  <a:close/>
                  <a:moveTo>
                    <a:pt x="121" y="186"/>
                  </a:moveTo>
                  <a:lnTo>
                    <a:pt x="44" y="121"/>
                  </a:lnTo>
                  <a:lnTo>
                    <a:pt x="107" y="44"/>
                  </a:lnTo>
                  <a:lnTo>
                    <a:pt x="186" y="107"/>
                  </a:lnTo>
                  <a:lnTo>
                    <a:pt x="121" y="186"/>
                  </a:lnTo>
                  <a:close/>
                  <a:moveTo>
                    <a:pt x="56" y="120"/>
                  </a:moveTo>
                  <a:lnTo>
                    <a:pt x="120" y="173"/>
                  </a:lnTo>
                  <a:lnTo>
                    <a:pt x="173" y="108"/>
                  </a:lnTo>
                  <a:lnTo>
                    <a:pt x="109" y="55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232002" y="4608497"/>
              <a:ext cx="309412" cy="308134"/>
            </a:xfrm>
            <a:custGeom>
              <a:avLst/>
              <a:gdLst/>
              <a:ahLst/>
              <a:cxnLst/>
              <a:rect l="l" t="t" r="r" b="b"/>
              <a:pathLst>
                <a:path w="241" h="240" extrusionOk="0">
                  <a:moveTo>
                    <a:pt x="241" y="121"/>
                  </a:moveTo>
                  <a:lnTo>
                    <a:pt x="162" y="144"/>
                  </a:lnTo>
                  <a:lnTo>
                    <a:pt x="184" y="222"/>
                  </a:lnTo>
                  <a:lnTo>
                    <a:pt x="119" y="240"/>
                  </a:lnTo>
                  <a:lnTo>
                    <a:pt x="98" y="161"/>
                  </a:lnTo>
                  <a:lnTo>
                    <a:pt x="18" y="182"/>
                  </a:lnTo>
                  <a:lnTo>
                    <a:pt x="0" y="118"/>
                  </a:lnTo>
                  <a:lnTo>
                    <a:pt x="80" y="96"/>
                  </a:lnTo>
                  <a:lnTo>
                    <a:pt x="58" y="18"/>
                  </a:lnTo>
                  <a:lnTo>
                    <a:pt x="122" y="0"/>
                  </a:lnTo>
                  <a:lnTo>
                    <a:pt x="144" y="79"/>
                  </a:lnTo>
                  <a:lnTo>
                    <a:pt x="223" y="57"/>
                  </a:lnTo>
                  <a:lnTo>
                    <a:pt x="241" y="121"/>
                  </a:lnTo>
                  <a:close/>
                  <a:moveTo>
                    <a:pt x="148" y="135"/>
                  </a:moveTo>
                  <a:lnTo>
                    <a:pt x="227" y="113"/>
                  </a:lnTo>
                  <a:lnTo>
                    <a:pt x="216" y="71"/>
                  </a:lnTo>
                  <a:lnTo>
                    <a:pt x="136" y="93"/>
                  </a:lnTo>
                  <a:lnTo>
                    <a:pt x="115" y="14"/>
                  </a:lnTo>
                  <a:lnTo>
                    <a:pt x="71" y="26"/>
                  </a:lnTo>
                  <a:lnTo>
                    <a:pt x="93" y="105"/>
                  </a:lnTo>
                  <a:lnTo>
                    <a:pt x="15" y="127"/>
                  </a:lnTo>
                  <a:lnTo>
                    <a:pt x="26" y="169"/>
                  </a:lnTo>
                  <a:lnTo>
                    <a:pt x="105" y="147"/>
                  </a:lnTo>
                  <a:lnTo>
                    <a:pt x="127" y="226"/>
                  </a:lnTo>
                  <a:lnTo>
                    <a:pt x="169" y="214"/>
                  </a:lnTo>
                  <a:lnTo>
                    <a:pt x="148" y="1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" name="Google Shape;27;p2"/>
            <p:cNvGrpSpPr/>
            <p:nvPr/>
          </p:nvGrpSpPr>
          <p:grpSpPr>
            <a:xfrm rot="4119212">
              <a:off x="8497649" y="3574392"/>
              <a:ext cx="219902" cy="194208"/>
              <a:chOff x="8617855" y="966235"/>
              <a:chExt cx="62230" cy="54957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8646141" y="966235"/>
                <a:ext cx="33944" cy="34752"/>
              </a:xfrm>
              <a:custGeom>
                <a:avLst/>
                <a:gdLst/>
                <a:ahLst/>
                <a:cxnLst/>
                <a:rect l="l" t="t" r="r" b="b"/>
                <a:pathLst>
                  <a:path w="42" h="43" extrusionOk="0">
                    <a:moveTo>
                      <a:pt x="21" y="14"/>
                    </a:moveTo>
                    <a:lnTo>
                      <a:pt x="42" y="0"/>
                    </a:lnTo>
                    <a:lnTo>
                      <a:pt x="29" y="22"/>
                    </a:lnTo>
                    <a:lnTo>
                      <a:pt x="42" y="43"/>
                    </a:lnTo>
                    <a:lnTo>
                      <a:pt x="21" y="28"/>
                    </a:lnTo>
                    <a:lnTo>
                      <a:pt x="0" y="43"/>
                    </a:lnTo>
                    <a:lnTo>
                      <a:pt x="14" y="22"/>
                    </a:lnTo>
                    <a:lnTo>
                      <a:pt x="0" y="0"/>
                    </a:lnTo>
                    <a:lnTo>
                      <a:pt x="21" y="1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17855" y="998563"/>
                <a:ext cx="23437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6" y="17"/>
                    </a:moveTo>
                    <a:lnTo>
                      <a:pt x="9" y="28"/>
                    </a:lnTo>
                    <a:lnTo>
                      <a:pt x="12" y="15"/>
                    </a:lnTo>
                    <a:lnTo>
                      <a:pt x="0" y="7"/>
                    </a:lnTo>
                    <a:lnTo>
                      <a:pt x="13" y="10"/>
                    </a:lnTo>
                    <a:lnTo>
                      <a:pt x="21" y="0"/>
                    </a:lnTo>
                    <a:lnTo>
                      <a:pt x="18" y="12"/>
                    </a:lnTo>
                    <a:lnTo>
                      <a:pt x="29" y="20"/>
                    </a:lnTo>
                    <a:lnTo>
                      <a:pt x="16" y="1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7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10800000">
            <a:off x="5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Google Shape;461;p27"/>
          <p:cNvGrpSpPr/>
          <p:nvPr/>
        </p:nvGrpSpPr>
        <p:grpSpPr>
          <a:xfrm>
            <a:off x="-1165775" y="-1066575"/>
            <a:ext cx="11391534" cy="7249920"/>
            <a:chOff x="-1165775" y="-1066575"/>
            <a:chExt cx="11391534" cy="7249920"/>
          </a:xfrm>
        </p:grpSpPr>
        <p:sp>
          <p:nvSpPr>
            <p:cNvPr id="462" name="Google Shape;462;p27"/>
            <p:cNvSpPr/>
            <p:nvPr/>
          </p:nvSpPr>
          <p:spPr>
            <a:xfrm rot="10800000">
              <a:off x="7155475" y="-1066575"/>
              <a:ext cx="1571400" cy="15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63" name="Google Shape;463;p27"/>
            <p:cNvSpPr/>
            <p:nvPr/>
          </p:nvSpPr>
          <p:spPr>
            <a:xfrm rot="-3855756" flipH="1">
              <a:off x="8437069" y="169379"/>
              <a:ext cx="169382" cy="169373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64" y="47"/>
                  </a:moveTo>
                  <a:lnTo>
                    <a:pt x="99" y="85"/>
                  </a:lnTo>
                  <a:lnTo>
                    <a:pt x="52" y="64"/>
                  </a:lnTo>
                  <a:lnTo>
                    <a:pt x="13" y="99"/>
                  </a:lnTo>
                  <a:lnTo>
                    <a:pt x="35" y="51"/>
                  </a:lnTo>
                  <a:lnTo>
                    <a:pt x="0" y="13"/>
                  </a:lnTo>
                  <a:lnTo>
                    <a:pt x="47" y="35"/>
                  </a:lnTo>
                  <a:lnTo>
                    <a:pt x="86" y="0"/>
                  </a:lnTo>
                  <a:lnTo>
                    <a:pt x="64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4" name="Google Shape;464;p27"/>
            <p:cNvGrpSpPr/>
            <p:nvPr/>
          </p:nvGrpSpPr>
          <p:grpSpPr>
            <a:xfrm rot="10800000">
              <a:off x="7419075" y="127935"/>
              <a:ext cx="240311" cy="376881"/>
              <a:chOff x="7448765" y="3472610"/>
              <a:chExt cx="240311" cy="376881"/>
            </a:xfrm>
          </p:grpSpPr>
          <p:sp>
            <p:nvSpPr>
              <p:cNvPr id="465" name="Google Shape;465;p27"/>
              <p:cNvSpPr/>
              <p:nvPr/>
            </p:nvSpPr>
            <p:spPr>
              <a:xfrm rot="1351640" flipH="1">
                <a:off x="7466303" y="3490148"/>
                <a:ext cx="114323" cy="11432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 rot="1354910" flipH="1">
                <a:off x="7608860" y="3769275"/>
                <a:ext cx="69531" cy="695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7" name="Google Shape;467;p27"/>
            <p:cNvSpPr/>
            <p:nvPr/>
          </p:nvSpPr>
          <p:spPr>
            <a:xfrm>
              <a:off x="-1165775" y="3024025"/>
              <a:ext cx="1749300" cy="174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68" name="Google Shape;468;p27"/>
            <p:cNvGrpSpPr/>
            <p:nvPr/>
          </p:nvGrpSpPr>
          <p:grpSpPr>
            <a:xfrm>
              <a:off x="214614" y="1734645"/>
              <a:ext cx="287205" cy="202895"/>
              <a:chOff x="4973239" y="3061070"/>
              <a:chExt cx="287205" cy="202895"/>
            </a:xfrm>
          </p:grpSpPr>
          <p:sp>
            <p:nvSpPr>
              <p:cNvPr id="469" name="Google Shape;469;p27"/>
              <p:cNvSpPr/>
              <p:nvPr/>
            </p:nvSpPr>
            <p:spPr>
              <a:xfrm rot="1352049" flipH="1">
                <a:off x="4993333" y="3112915"/>
                <a:ext cx="130954" cy="130956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78" y="13"/>
                    </a:moveTo>
                    <a:cubicBezTo>
                      <a:pt x="100" y="26"/>
                      <a:pt x="108" y="55"/>
                      <a:pt x="96" y="77"/>
                    </a:cubicBezTo>
                    <a:cubicBezTo>
                      <a:pt x="83" y="100"/>
                      <a:pt x="54" y="108"/>
                      <a:pt x="31" y="95"/>
                    </a:cubicBezTo>
                    <a:cubicBezTo>
                      <a:pt x="8" y="82"/>
                      <a:pt x="0" y="53"/>
                      <a:pt x="13" y="31"/>
                    </a:cubicBezTo>
                    <a:cubicBezTo>
                      <a:pt x="26" y="8"/>
                      <a:pt x="55" y="0"/>
                      <a:pt x="78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 rot="1352051" flipH="1">
                <a:off x="5170358" y="3073135"/>
                <a:ext cx="78315" cy="7703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46" y="7"/>
                    </a:moveTo>
                    <a:cubicBezTo>
                      <a:pt x="60" y="15"/>
                      <a:pt x="65" y="32"/>
                      <a:pt x="57" y="46"/>
                    </a:cubicBezTo>
                    <a:cubicBezTo>
                      <a:pt x="49" y="59"/>
                      <a:pt x="32" y="64"/>
                      <a:pt x="18" y="56"/>
                    </a:cubicBezTo>
                    <a:cubicBezTo>
                      <a:pt x="5" y="49"/>
                      <a:pt x="0" y="32"/>
                      <a:pt x="8" y="18"/>
                    </a:cubicBezTo>
                    <a:cubicBezTo>
                      <a:pt x="15" y="4"/>
                      <a:pt x="33" y="0"/>
                      <a:pt x="46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27"/>
            <p:cNvSpPr/>
            <p:nvPr/>
          </p:nvSpPr>
          <p:spPr>
            <a:xfrm rot="4507201">
              <a:off x="8479063" y="4436649"/>
              <a:ext cx="1571292" cy="1571292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 rot="8576189" flipH="1">
              <a:off x="8608491" y="4577228"/>
              <a:ext cx="178649" cy="178651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64" y="47"/>
                  </a:moveTo>
                  <a:lnTo>
                    <a:pt x="99" y="85"/>
                  </a:lnTo>
                  <a:lnTo>
                    <a:pt x="52" y="64"/>
                  </a:lnTo>
                  <a:lnTo>
                    <a:pt x="13" y="99"/>
                  </a:lnTo>
                  <a:lnTo>
                    <a:pt x="35" y="51"/>
                  </a:lnTo>
                  <a:lnTo>
                    <a:pt x="0" y="13"/>
                  </a:lnTo>
                  <a:lnTo>
                    <a:pt x="47" y="35"/>
                  </a:lnTo>
                  <a:lnTo>
                    <a:pt x="86" y="0"/>
                  </a:lnTo>
                  <a:lnTo>
                    <a:pt x="64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191550" y="4473923"/>
              <a:ext cx="194190" cy="192685"/>
            </a:xfrm>
            <a:custGeom>
              <a:avLst/>
              <a:gdLst/>
              <a:ahLst/>
              <a:cxnLst/>
              <a:rect l="l" t="t" r="r" b="b"/>
              <a:pathLst>
                <a:path w="129" h="128" extrusionOk="0">
                  <a:moveTo>
                    <a:pt x="129" y="52"/>
                  </a:moveTo>
                  <a:lnTo>
                    <a:pt x="76" y="128"/>
                  </a:lnTo>
                  <a:lnTo>
                    <a:pt x="0" y="76"/>
                  </a:lnTo>
                  <a:lnTo>
                    <a:pt x="53" y="0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237488" y="4666601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27" y="228"/>
                  </a:moveTo>
                  <a:lnTo>
                    <a:pt x="0" y="126"/>
                  </a:lnTo>
                  <a:lnTo>
                    <a:pt x="103" y="0"/>
                  </a:lnTo>
                  <a:lnTo>
                    <a:pt x="228" y="103"/>
                  </a:lnTo>
                  <a:lnTo>
                    <a:pt x="127" y="228"/>
                  </a:lnTo>
                  <a:close/>
                  <a:moveTo>
                    <a:pt x="13" y="125"/>
                  </a:moveTo>
                  <a:lnTo>
                    <a:pt x="125" y="215"/>
                  </a:lnTo>
                  <a:lnTo>
                    <a:pt x="215" y="104"/>
                  </a:lnTo>
                  <a:lnTo>
                    <a:pt x="105" y="13"/>
                  </a:lnTo>
                  <a:lnTo>
                    <a:pt x="13" y="125"/>
                  </a:lnTo>
                  <a:close/>
                  <a:moveTo>
                    <a:pt x="121" y="186"/>
                  </a:moveTo>
                  <a:lnTo>
                    <a:pt x="44" y="121"/>
                  </a:lnTo>
                  <a:lnTo>
                    <a:pt x="107" y="44"/>
                  </a:lnTo>
                  <a:lnTo>
                    <a:pt x="186" y="107"/>
                  </a:lnTo>
                  <a:lnTo>
                    <a:pt x="121" y="186"/>
                  </a:lnTo>
                  <a:close/>
                  <a:moveTo>
                    <a:pt x="56" y="120"/>
                  </a:moveTo>
                  <a:lnTo>
                    <a:pt x="120" y="173"/>
                  </a:lnTo>
                  <a:lnTo>
                    <a:pt x="173" y="108"/>
                  </a:lnTo>
                  <a:lnTo>
                    <a:pt x="109" y="55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1933277" y="73085"/>
              <a:ext cx="309412" cy="308134"/>
            </a:xfrm>
            <a:custGeom>
              <a:avLst/>
              <a:gdLst/>
              <a:ahLst/>
              <a:cxnLst/>
              <a:rect l="l" t="t" r="r" b="b"/>
              <a:pathLst>
                <a:path w="241" h="240" extrusionOk="0">
                  <a:moveTo>
                    <a:pt x="241" y="121"/>
                  </a:moveTo>
                  <a:lnTo>
                    <a:pt x="162" y="144"/>
                  </a:lnTo>
                  <a:lnTo>
                    <a:pt x="184" y="222"/>
                  </a:lnTo>
                  <a:lnTo>
                    <a:pt x="119" y="240"/>
                  </a:lnTo>
                  <a:lnTo>
                    <a:pt x="98" y="161"/>
                  </a:lnTo>
                  <a:lnTo>
                    <a:pt x="18" y="182"/>
                  </a:lnTo>
                  <a:lnTo>
                    <a:pt x="0" y="118"/>
                  </a:lnTo>
                  <a:lnTo>
                    <a:pt x="80" y="96"/>
                  </a:lnTo>
                  <a:lnTo>
                    <a:pt x="58" y="18"/>
                  </a:lnTo>
                  <a:lnTo>
                    <a:pt x="122" y="0"/>
                  </a:lnTo>
                  <a:lnTo>
                    <a:pt x="144" y="79"/>
                  </a:lnTo>
                  <a:lnTo>
                    <a:pt x="223" y="57"/>
                  </a:lnTo>
                  <a:lnTo>
                    <a:pt x="241" y="121"/>
                  </a:lnTo>
                  <a:close/>
                  <a:moveTo>
                    <a:pt x="148" y="135"/>
                  </a:moveTo>
                  <a:lnTo>
                    <a:pt x="227" y="113"/>
                  </a:lnTo>
                  <a:lnTo>
                    <a:pt x="216" y="71"/>
                  </a:lnTo>
                  <a:lnTo>
                    <a:pt x="136" y="93"/>
                  </a:lnTo>
                  <a:lnTo>
                    <a:pt x="115" y="14"/>
                  </a:lnTo>
                  <a:lnTo>
                    <a:pt x="71" y="26"/>
                  </a:lnTo>
                  <a:lnTo>
                    <a:pt x="93" y="105"/>
                  </a:lnTo>
                  <a:lnTo>
                    <a:pt x="15" y="127"/>
                  </a:lnTo>
                  <a:lnTo>
                    <a:pt x="26" y="169"/>
                  </a:lnTo>
                  <a:lnTo>
                    <a:pt x="105" y="147"/>
                  </a:lnTo>
                  <a:lnTo>
                    <a:pt x="127" y="226"/>
                  </a:lnTo>
                  <a:lnTo>
                    <a:pt x="169" y="214"/>
                  </a:lnTo>
                  <a:lnTo>
                    <a:pt x="148" y="1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 rot="-9447960" flipH="1">
              <a:off x="8851526" y="1211723"/>
              <a:ext cx="186377" cy="186379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8" y="97"/>
                  </a:cubicBezTo>
                  <a:cubicBezTo>
                    <a:pt x="75" y="97"/>
                    <a:pt x="97" y="76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9"/>
                  </a:moveTo>
                  <a:cubicBezTo>
                    <a:pt x="32" y="79"/>
                    <a:pt x="18" y="66"/>
                    <a:pt x="18" y="49"/>
                  </a:cubicBezTo>
                  <a:cubicBezTo>
                    <a:pt x="18" y="32"/>
                    <a:pt x="32" y="18"/>
                    <a:pt x="48" y="18"/>
                  </a:cubicBezTo>
                  <a:cubicBezTo>
                    <a:pt x="65" y="18"/>
                    <a:pt x="79" y="32"/>
                    <a:pt x="79" y="49"/>
                  </a:cubicBezTo>
                  <a:cubicBezTo>
                    <a:pt x="79" y="66"/>
                    <a:pt x="65" y="79"/>
                    <a:pt x="48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10800000">
            <a:off x="5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"/>
          <p:cNvSpPr txBox="1">
            <a:spLocks noGrp="1"/>
          </p:cNvSpPr>
          <p:nvPr>
            <p:ph type="subTitle" idx="1"/>
          </p:nvPr>
        </p:nvSpPr>
        <p:spPr>
          <a:xfrm>
            <a:off x="1290763" y="2383550"/>
            <a:ext cx="29076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2"/>
          </p:nvPr>
        </p:nvSpPr>
        <p:spPr>
          <a:xfrm>
            <a:off x="4945638" y="2383550"/>
            <a:ext cx="2907600" cy="4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18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bert Sans Black"/>
              <a:buNone/>
              <a:defRPr sz="24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3"/>
          </p:nvPr>
        </p:nvSpPr>
        <p:spPr>
          <a:xfrm>
            <a:off x="1290763" y="2897500"/>
            <a:ext cx="29076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4"/>
          </p:nvPr>
        </p:nvSpPr>
        <p:spPr>
          <a:xfrm>
            <a:off x="4945638" y="2897500"/>
            <a:ext cx="29076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5"/>
          <p:cNvGrpSpPr/>
          <p:nvPr/>
        </p:nvGrpSpPr>
        <p:grpSpPr>
          <a:xfrm>
            <a:off x="-494675" y="-1154750"/>
            <a:ext cx="10490075" cy="8428175"/>
            <a:chOff x="-494675" y="-1154750"/>
            <a:chExt cx="10490075" cy="8428175"/>
          </a:xfrm>
        </p:grpSpPr>
        <p:sp>
          <p:nvSpPr>
            <p:cNvPr id="70" name="Google Shape;70;p5"/>
            <p:cNvSpPr/>
            <p:nvPr/>
          </p:nvSpPr>
          <p:spPr>
            <a:xfrm>
              <a:off x="8424000" y="535000"/>
              <a:ext cx="1571400" cy="15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-494675" y="4401825"/>
              <a:ext cx="2871600" cy="28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-383450" y="-1154750"/>
              <a:ext cx="1571400" cy="15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 rot="4005251">
              <a:off x="7636077" y="4688760"/>
              <a:ext cx="309412" cy="308134"/>
            </a:xfrm>
            <a:custGeom>
              <a:avLst/>
              <a:gdLst/>
              <a:ahLst/>
              <a:cxnLst/>
              <a:rect l="l" t="t" r="r" b="b"/>
              <a:pathLst>
                <a:path w="241" h="240" extrusionOk="0">
                  <a:moveTo>
                    <a:pt x="241" y="121"/>
                  </a:moveTo>
                  <a:lnTo>
                    <a:pt x="162" y="144"/>
                  </a:lnTo>
                  <a:lnTo>
                    <a:pt x="184" y="222"/>
                  </a:lnTo>
                  <a:lnTo>
                    <a:pt x="119" y="240"/>
                  </a:lnTo>
                  <a:lnTo>
                    <a:pt x="98" y="161"/>
                  </a:lnTo>
                  <a:lnTo>
                    <a:pt x="18" y="182"/>
                  </a:lnTo>
                  <a:lnTo>
                    <a:pt x="0" y="118"/>
                  </a:lnTo>
                  <a:lnTo>
                    <a:pt x="80" y="96"/>
                  </a:lnTo>
                  <a:lnTo>
                    <a:pt x="58" y="18"/>
                  </a:lnTo>
                  <a:lnTo>
                    <a:pt x="122" y="0"/>
                  </a:lnTo>
                  <a:lnTo>
                    <a:pt x="144" y="79"/>
                  </a:lnTo>
                  <a:lnTo>
                    <a:pt x="223" y="57"/>
                  </a:lnTo>
                  <a:lnTo>
                    <a:pt x="241" y="121"/>
                  </a:lnTo>
                  <a:close/>
                  <a:moveTo>
                    <a:pt x="148" y="135"/>
                  </a:moveTo>
                  <a:lnTo>
                    <a:pt x="227" y="113"/>
                  </a:lnTo>
                  <a:lnTo>
                    <a:pt x="216" y="71"/>
                  </a:lnTo>
                  <a:lnTo>
                    <a:pt x="136" y="93"/>
                  </a:lnTo>
                  <a:lnTo>
                    <a:pt x="115" y="14"/>
                  </a:lnTo>
                  <a:lnTo>
                    <a:pt x="71" y="26"/>
                  </a:lnTo>
                  <a:lnTo>
                    <a:pt x="93" y="105"/>
                  </a:lnTo>
                  <a:lnTo>
                    <a:pt x="15" y="127"/>
                  </a:lnTo>
                  <a:lnTo>
                    <a:pt x="26" y="169"/>
                  </a:lnTo>
                  <a:lnTo>
                    <a:pt x="105" y="147"/>
                  </a:lnTo>
                  <a:lnTo>
                    <a:pt x="127" y="226"/>
                  </a:lnTo>
                  <a:lnTo>
                    <a:pt x="169" y="214"/>
                  </a:lnTo>
                  <a:lnTo>
                    <a:pt x="148" y="1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" name="Google Shape;74;p5"/>
            <p:cNvGrpSpPr/>
            <p:nvPr/>
          </p:nvGrpSpPr>
          <p:grpSpPr>
            <a:xfrm>
              <a:off x="226414" y="4452550"/>
              <a:ext cx="193675" cy="187325"/>
              <a:chOff x="1053101" y="4428650"/>
              <a:chExt cx="193675" cy="187325"/>
            </a:xfrm>
          </p:grpSpPr>
          <p:sp>
            <p:nvSpPr>
              <p:cNvPr id="75" name="Google Shape;75;p5"/>
              <p:cNvSpPr/>
              <p:nvPr/>
            </p:nvSpPr>
            <p:spPr>
              <a:xfrm>
                <a:off x="1097551" y="4428650"/>
                <a:ext cx="104775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66" h="118" extrusionOk="0">
                    <a:moveTo>
                      <a:pt x="48" y="118"/>
                    </a:moveTo>
                    <a:lnTo>
                      <a:pt x="0" y="8"/>
                    </a:lnTo>
                    <a:lnTo>
                      <a:pt x="18" y="0"/>
                    </a:lnTo>
                    <a:lnTo>
                      <a:pt x="66" y="111"/>
                    </a:lnTo>
                    <a:lnTo>
                      <a:pt x="48" y="1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053101" y="4469925"/>
                <a:ext cx="193675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7" extrusionOk="0">
                    <a:moveTo>
                      <a:pt x="8" y="67"/>
                    </a:moveTo>
                    <a:lnTo>
                      <a:pt x="0" y="49"/>
                    </a:lnTo>
                    <a:lnTo>
                      <a:pt x="114" y="0"/>
                    </a:lnTo>
                    <a:lnTo>
                      <a:pt x="122" y="18"/>
                    </a:lnTo>
                    <a:lnTo>
                      <a:pt x="8" y="6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" name="Google Shape;77;p5"/>
            <p:cNvSpPr/>
            <p:nvPr/>
          </p:nvSpPr>
          <p:spPr>
            <a:xfrm>
              <a:off x="918127" y="4639885"/>
              <a:ext cx="309412" cy="308134"/>
            </a:xfrm>
            <a:custGeom>
              <a:avLst/>
              <a:gdLst/>
              <a:ahLst/>
              <a:cxnLst/>
              <a:rect l="l" t="t" r="r" b="b"/>
              <a:pathLst>
                <a:path w="241" h="240" extrusionOk="0">
                  <a:moveTo>
                    <a:pt x="241" y="121"/>
                  </a:moveTo>
                  <a:lnTo>
                    <a:pt x="162" y="144"/>
                  </a:lnTo>
                  <a:lnTo>
                    <a:pt x="184" y="222"/>
                  </a:lnTo>
                  <a:lnTo>
                    <a:pt x="119" y="240"/>
                  </a:lnTo>
                  <a:lnTo>
                    <a:pt x="98" y="161"/>
                  </a:lnTo>
                  <a:lnTo>
                    <a:pt x="18" y="182"/>
                  </a:lnTo>
                  <a:lnTo>
                    <a:pt x="0" y="118"/>
                  </a:lnTo>
                  <a:lnTo>
                    <a:pt x="80" y="96"/>
                  </a:lnTo>
                  <a:lnTo>
                    <a:pt x="58" y="18"/>
                  </a:lnTo>
                  <a:lnTo>
                    <a:pt x="122" y="0"/>
                  </a:lnTo>
                  <a:lnTo>
                    <a:pt x="144" y="79"/>
                  </a:lnTo>
                  <a:lnTo>
                    <a:pt x="223" y="57"/>
                  </a:lnTo>
                  <a:lnTo>
                    <a:pt x="241" y="121"/>
                  </a:lnTo>
                  <a:close/>
                  <a:moveTo>
                    <a:pt x="148" y="135"/>
                  </a:moveTo>
                  <a:lnTo>
                    <a:pt x="227" y="113"/>
                  </a:lnTo>
                  <a:lnTo>
                    <a:pt x="216" y="71"/>
                  </a:lnTo>
                  <a:lnTo>
                    <a:pt x="136" y="93"/>
                  </a:lnTo>
                  <a:lnTo>
                    <a:pt x="115" y="14"/>
                  </a:lnTo>
                  <a:lnTo>
                    <a:pt x="71" y="26"/>
                  </a:lnTo>
                  <a:lnTo>
                    <a:pt x="93" y="105"/>
                  </a:lnTo>
                  <a:lnTo>
                    <a:pt x="15" y="127"/>
                  </a:lnTo>
                  <a:lnTo>
                    <a:pt x="26" y="169"/>
                  </a:lnTo>
                  <a:lnTo>
                    <a:pt x="105" y="147"/>
                  </a:lnTo>
                  <a:lnTo>
                    <a:pt x="127" y="226"/>
                  </a:lnTo>
                  <a:lnTo>
                    <a:pt x="169" y="214"/>
                  </a:lnTo>
                  <a:lnTo>
                    <a:pt x="148" y="1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 rot="1352047" flipH="1">
              <a:off x="343830" y="1084693"/>
              <a:ext cx="116831" cy="116833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8" y="97"/>
                  </a:cubicBezTo>
                  <a:cubicBezTo>
                    <a:pt x="75" y="97"/>
                    <a:pt x="97" y="76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9"/>
                  </a:moveTo>
                  <a:cubicBezTo>
                    <a:pt x="32" y="79"/>
                    <a:pt x="18" y="66"/>
                    <a:pt x="18" y="49"/>
                  </a:cubicBezTo>
                  <a:cubicBezTo>
                    <a:pt x="18" y="32"/>
                    <a:pt x="32" y="18"/>
                    <a:pt x="48" y="18"/>
                  </a:cubicBezTo>
                  <a:cubicBezTo>
                    <a:pt x="65" y="18"/>
                    <a:pt x="79" y="32"/>
                    <a:pt x="79" y="49"/>
                  </a:cubicBezTo>
                  <a:cubicBezTo>
                    <a:pt x="79" y="66"/>
                    <a:pt x="65" y="79"/>
                    <a:pt x="48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 rot="1352050" flipH="1">
              <a:off x="452642" y="328778"/>
              <a:ext cx="147643" cy="147646"/>
            </a:xfrm>
            <a:custGeom>
              <a:avLst/>
              <a:gdLst/>
              <a:ahLst/>
              <a:cxnLst/>
              <a:rect l="l" t="t" r="r" b="b"/>
              <a:pathLst>
                <a:path w="115" h="115" extrusionOk="0">
                  <a:moveTo>
                    <a:pt x="115" y="47"/>
                  </a:moveTo>
                  <a:lnTo>
                    <a:pt x="68" y="115"/>
                  </a:lnTo>
                  <a:lnTo>
                    <a:pt x="0" y="69"/>
                  </a:lnTo>
                  <a:lnTo>
                    <a:pt x="47" y="0"/>
                  </a:lnTo>
                  <a:lnTo>
                    <a:pt x="115" y="4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 rot="1352050" flipH="1">
              <a:off x="135547" y="714084"/>
              <a:ext cx="127102" cy="127104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64" y="47"/>
                  </a:moveTo>
                  <a:lnTo>
                    <a:pt x="99" y="85"/>
                  </a:lnTo>
                  <a:lnTo>
                    <a:pt x="52" y="64"/>
                  </a:lnTo>
                  <a:lnTo>
                    <a:pt x="13" y="99"/>
                  </a:lnTo>
                  <a:lnTo>
                    <a:pt x="35" y="51"/>
                  </a:lnTo>
                  <a:lnTo>
                    <a:pt x="0" y="13"/>
                  </a:lnTo>
                  <a:lnTo>
                    <a:pt x="47" y="35"/>
                  </a:lnTo>
                  <a:lnTo>
                    <a:pt x="86" y="0"/>
                  </a:lnTo>
                  <a:lnTo>
                    <a:pt x="64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5"/>
            <p:cNvGrpSpPr/>
            <p:nvPr/>
          </p:nvGrpSpPr>
          <p:grpSpPr>
            <a:xfrm rot="-5400000">
              <a:off x="8694812" y="1272363"/>
              <a:ext cx="287205" cy="202895"/>
              <a:chOff x="4880239" y="4742045"/>
              <a:chExt cx="287205" cy="202895"/>
            </a:xfrm>
          </p:grpSpPr>
          <p:sp>
            <p:nvSpPr>
              <p:cNvPr id="82" name="Google Shape;82;p5"/>
              <p:cNvSpPr/>
              <p:nvPr/>
            </p:nvSpPr>
            <p:spPr>
              <a:xfrm rot="1352049" flipH="1">
                <a:off x="4900333" y="4793890"/>
                <a:ext cx="130954" cy="130956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78" y="13"/>
                    </a:moveTo>
                    <a:cubicBezTo>
                      <a:pt x="100" y="26"/>
                      <a:pt x="108" y="55"/>
                      <a:pt x="96" y="77"/>
                    </a:cubicBezTo>
                    <a:cubicBezTo>
                      <a:pt x="83" y="100"/>
                      <a:pt x="54" y="108"/>
                      <a:pt x="31" y="95"/>
                    </a:cubicBezTo>
                    <a:cubicBezTo>
                      <a:pt x="8" y="82"/>
                      <a:pt x="0" y="53"/>
                      <a:pt x="13" y="31"/>
                    </a:cubicBezTo>
                    <a:cubicBezTo>
                      <a:pt x="26" y="8"/>
                      <a:pt x="55" y="0"/>
                      <a:pt x="78" y="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 rot="1352051" flipH="1">
                <a:off x="5077358" y="4754110"/>
                <a:ext cx="78315" cy="7703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46" y="7"/>
                    </a:moveTo>
                    <a:cubicBezTo>
                      <a:pt x="60" y="15"/>
                      <a:pt x="65" y="32"/>
                      <a:pt x="57" y="46"/>
                    </a:cubicBezTo>
                    <a:cubicBezTo>
                      <a:pt x="49" y="59"/>
                      <a:pt x="32" y="64"/>
                      <a:pt x="18" y="56"/>
                    </a:cubicBezTo>
                    <a:cubicBezTo>
                      <a:pt x="5" y="49"/>
                      <a:pt x="0" y="32"/>
                      <a:pt x="8" y="18"/>
                    </a:cubicBezTo>
                    <a:cubicBezTo>
                      <a:pt x="15" y="4"/>
                      <a:pt x="33" y="0"/>
                      <a:pt x="46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4" name="Google Shape;84;p5"/>
            <p:cNvSpPr/>
            <p:nvPr/>
          </p:nvSpPr>
          <p:spPr>
            <a:xfrm rot="1352050" flipH="1">
              <a:off x="8774055" y="2836140"/>
              <a:ext cx="240081" cy="241369"/>
            </a:xfrm>
            <a:custGeom>
              <a:avLst/>
              <a:gdLst/>
              <a:ahLst/>
              <a:cxnLst/>
              <a:rect l="l" t="t" r="r" b="b"/>
              <a:pathLst>
                <a:path w="187" h="188" extrusionOk="0">
                  <a:moveTo>
                    <a:pt x="187" y="135"/>
                  </a:moveTo>
                  <a:lnTo>
                    <a:pt x="52" y="188"/>
                  </a:lnTo>
                  <a:lnTo>
                    <a:pt x="0" y="53"/>
                  </a:lnTo>
                  <a:lnTo>
                    <a:pt x="135" y="0"/>
                  </a:lnTo>
                  <a:lnTo>
                    <a:pt x="187" y="135"/>
                  </a:lnTo>
                  <a:close/>
                  <a:moveTo>
                    <a:pt x="56" y="178"/>
                  </a:moveTo>
                  <a:lnTo>
                    <a:pt x="177" y="131"/>
                  </a:lnTo>
                  <a:lnTo>
                    <a:pt x="130" y="11"/>
                  </a:lnTo>
                  <a:lnTo>
                    <a:pt x="10" y="57"/>
                  </a:lnTo>
                  <a:lnTo>
                    <a:pt x="56" y="178"/>
                  </a:lnTo>
                  <a:close/>
                  <a:moveTo>
                    <a:pt x="152" y="120"/>
                  </a:moveTo>
                  <a:lnTo>
                    <a:pt x="68" y="152"/>
                  </a:lnTo>
                  <a:lnTo>
                    <a:pt x="35" y="68"/>
                  </a:lnTo>
                  <a:lnTo>
                    <a:pt x="119" y="36"/>
                  </a:lnTo>
                  <a:lnTo>
                    <a:pt x="152" y="120"/>
                  </a:lnTo>
                  <a:close/>
                  <a:moveTo>
                    <a:pt x="72" y="142"/>
                  </a:moveTo>
                  <a:lnTo>
                    <a:pt x="141" y="116"/>
                  </a:lnTo>
                  <a:lnTo>
                    <a:pt x="115" y="47"/>
                  </a:lnTo>
                  <a:lnTo>
                    <a:pt x="45" y="73"/>
                  </a:lnTo>
                  <a:lnTo>
                    <a:pt x="72" y="1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 rot="1352040" flipH="1">
              <a:off x="8414058" y="148269"/>
              <a:ext cx="187621" cy="187623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8" y="97"/>
                  </a:cubicBezTo>
                  <a:cubicBezTo>
                    <a:pt x="75" y="97"/>
                    <a:pt x="97" y="76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9"/>
                  </a:moveTo>
                  <a:cubicBezTo>
                    <a:pt x="32" y="79"/>
                    <a:pt x="18" y="66"/>
                    <a:pt x="18" y="49"/>
                  </a:cubicBezTo>
                  <a:cubicBezTo>
                    <a:pt x="18" y="32"/>
                    <a:pt x="32" y="18"/>
                    <a:pt x="48" y="18"/>
                  </a:cubicBezTo>
                  <a:cubicBezTo>
                    <a:pt x="65" y="18"/>
                    <a:pt x="79" y="32"/>
                    <a:pt x="79" y="49"/>
                  </a:cubicBezTo>
                  <a:cubicBezTo>
                    <a:pt x="79" y="66"/>
                    <a:pt x="65" y="79"/>
                    <a:pt x="48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9" name="Google Shape;89;p6"/>
          <p:cNvGrpSpPr/>
          <p:nvPr/>
        </p:nvGrpSpPr>
        <p:grpSpPr>
          <a:xfrm>
            <a:off x="-1029300" y="-1304275"/>
            <a:ext cx="11108625" cy="7024975"/>
            <a:chOff x="-1029300" y="-1304275"/>
            <a:chExt cx="11108625" cy="7024975"/>
          </a:xfrm>
        </p:grpSpPr>
        <p:sp>
          <p:nvSpPr>
            <p:cNvPr id="90" name="Google Shape;90;p6"/>
            <p:cNvSpPr/>
            <p:nvPr/>
          </p:nvSpPr>
          <p:spPr>
            <a:xfrm>
              <a:off x="-1029300" y="3971400"/>
              <a:ext cx="1749300" cy="174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91" name="Google Shape;91;p6"/>
            <p:cNvGrpSpPr/>
            <p:nvPr/>
          </p:nvGrpSpPr>
          <p:grpSpPr>
            <a:xfrm>
              <a:off x="1224951" y="4752375"/>
              <a:ext cx="193675" cy="187325"/>
              <a:chOff x="1053101" y="4428650"/>
              <a:chExt cx="193675" cy="187325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1097551" y="4428650"/>
                <a:ext cx="104775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66" h="118" extrusionOk="0">
                    <a:moveTo>
                      <a:pt x="48" y="118"/>
                    </a:moveTo>
                    <a:lnTo>
                      <a:pt x="0" y="8"/>
                    </a:lnTo>
                    <a:lnTo>
                      <a:pt x="18" y="0"/>
                    </a:lnTo>
                    <a:lnTo>
                      <a:pt x="66" y="111"/>
                    </a:lnTo>
                    <a:lnTo>
                      <a:pt x="48" y="1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1053101" y="4469925"/>
                <a:ext cx="193675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7" extrusionOk="0">
                    <a:moveTo>
                      <a:pt x="8" y="67"/>
                    </a:moveTo>
                    <a:lnTo>
                      <a:pt x="0" y="49"/>
                    </a:lnTo>
                    <a:lnTo>
                      <a:pt x="114" y="0"/>
                    </a:lnTo>
                    <a:lnTo>
                      <a:pt x="122" y="18"/>
                    </a:lnTo>
                    <a:lnTo>
                      <a:pt x="8" y="6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6"/>
            <p:cNvGrpSpPr/>
            <p:nvPr/>
          </p:nvGrpSpPr>
          <p:grpSpPr>
            <a:xfrm>
              <a:off x="200614" y="4744595"/>
              <a:ext cx="287205" cy="202895"/>
              <a:chOff x="4880239" y="4742045"/>
              <a:chExt cx="287205" cy="202895"/>
            </a:xfrm>
          </p:grpSpPr>
          <p:sp>
            <p:nvSpPr>
              <p:cNvPr id="95" name="Google Shape;95;p6"/>
              <p:cNvSpPr/>
              <p:nvPr/>
            </p:nvSpPr>
            <p:spPr>
              <a:xfrm rot="1352049" flipH="1">
                <a:off x="4900333" y="4793890"/>
                <a:ext cx="130954" cy="130956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78" y="13"/>
                    </a:moveTo>
                    <a:cubicBezTo>
                      <a:pt x="100" y="26"/>
                      <a:pt x="108" y="55"/>
                      <a:pt x="96" y="77"/>
                    </a:cubicBezTo>
                    <a:cubicBezTo>
                      <a:pt x="83" y="100"/>
                      <a:pt x="54" y="108"/>
                      <a:pt x="31" y="95"/>
                    </a:cubicBezTo>
                    <a:cubicBezTo>
                      <a:pt x="8" y="82"/>
                      <a:pt x="0" y="53"/>
                      <a:pt x="13" y="31"/>
                    </a:cubicBezTo>
                    <a:cubicBezTo>
                      <a:pt x="26" y="8"/>
                      <a:pt x="55" y="0"/>
                      <a:pt x="78" y="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 rot="1352051" flipH="1">
                <a:off x="5077358" y="4754110"/>
                <a:ext cx="78315" cy="7703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46" y="7"/>
                    </a:moveTo>
                    <a:cubicBezTo>
                      <a:pt x="60" y="15"/>
                      <a:pt x="65" y="32"/>
                      <a:pt x="57" y="46"/>
                    </a:cubicBezTo>
                    <a:cubicBezTo>
                      <a:pt x="49" y="59"/>
                      <a:pt x="32" y="64"/>
                      <a:pt x="18" y="56"/>
                    </a:cubicBezTo>
                    <a:cubicBezTo>
                      <a:pt x="5" y="49"/>
                      <a:pt x="0" y="32"/>
                      <a:pt x="8" y="18"/>
                    </a:cubicBezTo>
                    <a:cubicBezTo>
                      <a:pt x="15" y="4"/>
                      <a:pt x="33" y="0"/>
                      <a:pt x="46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" name="Google Shape;97;p6"/>
            <p:cNvSpPr/>
            <p:nvPr/>
          </p:nvSpPr>
          <p:spPr>
            <a:xfrm>
              <a:off x="8507925" y="2065225"/>
              <a:ext cx="1571400" cy="15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4005251">
              <a:off x="3455202" y="88010"/>
              <a:ext cx="309412" cy="308134"/>
            </a:xfrm>
            <a:custGeom>
              <a:avLst/>
              <a:gdLst/>
              <a:ahLst/>
              <a:cxnLst/>
              <a:rect l="l" t="t" r="r" b="b"/>
              <a:pathLst>
                <a:path w="241" h="240" extrusionOk="0">
                  <a:moveTo>
                    <a:pt x="241" y="121"/>
                  </a:moveTo>
                  <a:lnTo>
                    <a:pt x="162" y="144"/>
                  </a:lnTo>
                  <a:lnTo>
                    <a:pt x="184" y="222"/>
                  </a:lnTo>
                  <a:lnTo>
                    <a:pt x="119" y="240"/>
                  </a:lnTo>
                  <a:lnTo>
                    <a:pt x="98" y="161"/>
                  </a:lnTo>
                  <a:lnTo>
                    <a:pt x="18" y="182"/>
                  </a:lnTo>
                  <a:lnTo>
                    <a:pt x="0" y="118"/>
                  </a:lnTo>
                  <a:lnTo>
                    <a:pt x="80" y="96"/>
                  </a:lnTo>
                  <a:lnTo>
                    <a:pt x="58" y="18"/>
                  </a:lnTo>
                  <a:lnTo>
                    <a:pt x="122" y="0"/>
                  </a:lnTo>
                  <a:lnTo>
                    <a:pt x="144" y="79"/>
                  </a:lnTo>
                  <a:lnTo>
                    <a:pt x="223" y="57"/>
                  </a:lnTo>
                  <a:lnTo>
                    <a:pt x="241" y="121"/>
                  </a:lnTo>
                  <a:close/>
                  <a:moveTo>
                    <a:pt x="148" y="135"/>
                  </a:moveTo>
                  <a:lnTo>
                    <a:pt x="227" y="113"/>
                  </a:lnTo>
                  <a:lnTo>
                    <a:pt x="216" y="71"/>
                  </a:lnTo>
                  <a:lnTo>
                    <a:pt x="136" y="93"/>
                  </a:lnTo>
                  <a:lnTo>
                    <a:pt x="115" y="14"/>
                  </a:lnTo>
                  <a:lnTo>
                    <a:pt x="71" y="26"/>
                  </a:lnTo>
                  <a:lnTo>
                    <a:pt x="93" y="105"/>
                  </a:lnTo>
                  <a:lnTo>
                    <a:pt x="15" y="127"/>
                  </a:lnTo>
                  <a:lnTo>
                    <a:pt x="26" y="169"/>
                  </a:lnTo>
                  <a:lnTo>
                    <a:pt x="105" y="147"/>
                  </a:lnTo>
                  <a:lnTo>
                    <a:pt x="127" y="226"/>
                  </a:lnTo>
                  <a:lnTo>
                    <a:pt x="169" y="214"/>
                  </a:lnTo>
                  <a:lnTo>
                    <a:pt x="148" y="1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9" name="Google Shape;99;p6"/>
            <p:cNvGrpSpPr/>
            <p:nvPr/>
          </p:nvGrpSpPr>
          <p:grpSpPr>
            <a:xfrm rot="-5400000">
              <a:off x="8778737" y="2802588"/>
              <a:ext cx="287205" cy="202895"/>
              <a:chOff x="4880239" y="4742045"/>
              <a:chExt cx="287205" cy="202895"/>
            </a:xfrm>
          </p:grpSpPr>
          <p:sp>
            <p:nvSpPr>
              <p:cNvPr id="100" name="Google Shape;100;p6"/>
              <p:cNvSpPr/>
              <p:nvPr/>
            </p:nvSpPr>
            <p:spPr>
              <a:xfrm rot="1352049" flipH="1">
                <a:off x="4900333" y="4793890"/>
                <a:ext cx="130954" cy="130956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78" y="13"/>
                    </a:moveTo>
                    <a:cubicBezTo>
                      <a:pt x="100" y="26"/>
                      <a:pt x="108" y="55"/>
                      <a:pt x="96" y="77"/>
                    </a:cubicBezTo>
                    <a:cubicBezTo>
                      <a:pt x="83" y="100"/>
                      <a:pt x="54" y="108"/>
                      <a:pt x="31" y="95"/>
                    </a:cubicBezTo>
                    <a:cubicBezTo>
                      <a:pt x="8" y="82"/>
                      <a:pt x="0" y="53"/>
                      <a:pt x="13" y="31"/>
                    </a:cubicBezTo>
                    <a:cubicBezTo>
                      <a:pt x="26" y="8"/>
                      <a:pt x="55" y="0"/>
                      <a:pt x="78" y="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 rot="1352051" flipH="1">
                <a:off x="5077358" y="4754110"/>
                <a:ext cx="78315" cy="7703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4" extrusionOk="0">
                    <a:moveTo>
                      <a:pt x="46" y="7"/>
                    </a:moveTo>
                    <a:cubicBezTo>
                      <a:pt x="60" y="15"/>
                      <a:pt x="65" y="32"/>
                      <a:pt x="57" y="46"/>
                    </a:cubicBezTo>
                    <a:cubicBezTo>
                      <a:pt x="49" y="59"/>
                      <a:pt x="32" y="64"/>
                      <a:pt x="18" y="56"/>
                    </a:cubicBezTo>
                    <a:cubicBezTo>
                      <a:pt x="5" y="49"/>
                      <a:pt x="0" y="32"/>
                      <a:pt x="8" y="18"/>
                    </a:cubicBezTo>
                    <a:cubicBezTo>
                      <a:pt x="15" y="4"/>
                      <a:pt x="33" y="0"/>
                      <a:pt x="46" y="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" name="Google Shape;102;p6"/>
            <p:cNvSpPr/>
            <p:nvPr/>
          </p:nvSpPr>
          <p:spPr>
            <a:xfrm rot="1352040" flipH="1">
              <a:off x="325258" y="211794"/>
              <a:ext cx="187621" cy="187623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8" y="97"/>
                  </a:cubicBezTo>
                  <a:cubicBezTo>
                    <a:pt x="75" y="97"/>
                    <a:pt x="97" y="76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9"/>
                  </a:moveTo>
                  <a:cubicBezTo>
                    <a:pt x="32" y="79"/>
                    <a:pt x="18" y="66"/>
                    <a:pt x="18" y="49"/>
                  </a:cubicBezTo>
                  <a:cubicBezTo>
                    <a:pt x="18" y="32"/>
                    <a:pt x="32" y="18"/>
                    <a:pt x="48" y="18"/>
                  </a:cubicBezTo>
                  <a:cubicBezTo>
                    <a:pt x="65" y="18"/>
                    <a:pt x="79" y="32"/>
                    <a:pt x="79" y="49"/>
                  </a:cubicBezTo>
                  <a:cubicBezTo>
                    <a:pt x="79" y="66"/>
                    <a:pt x="65" y="79"/>
                    <a:pt x="48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6679600" y="-1304275"/>
              <a:ext cx="1749300" cy="174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 rot="1352040" flipH="1">
              <a:off x="6942408" y="175894"/>
              <a:ext cx="187621" cy="187623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8" y="97"/>
                  </a:cubicBezTo>
                  <a:cubicBezTo>
                    <a:pt x="75" y="97"/>
                    <a:pt x="97" y="76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9"/>
                  </a:moveTo>
                  <a:cubicBezTo>
                    <a:pt x="32" y="79"/>
                    <a:pt x="18" y="66"/>
                    <a:pt x="18" y="49"/>
                  </a:cubicBezTo>
                  <a:cubicBezTo>
                    <a:pt x="18" y="32"/>
                    <a:pt x="32" y="18"/>
                    <a:pt x="48" y="18"/>
                  </a:cubicBezTo>
                  <a:cubicBezTo>
                    <a:pt x="65" y="18"/>
                    <a:pt x="79" y="32"/>
                    <a:pt x="79" y="49"/>
                  </a:cubicBezTo>
                  <a:cubicBezTo>
                    <a:pt x="79" y="66"/>
                    <a:pt x="65" y="79"/>
                    <a:pt x="48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7700788" y="4711288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27" y="228"/>
                  </a:moveTo>
                  <a:lnTo>
                    <a:pt x="0" y="126"/>
                  </a:lnTo>
                  <a:lnTo>
                    <a:pt x="103" y="0"/>
                  </a:lnTo>
                  <a:lnTo>
                    <a:pt x="228" y="103"/>
                  </a:lnTo>
                  <a:lnTo>
                    <a:pt x="127" y="228"/>
                  </a:lnTo>
                  <a:close/>
                  <a:moveTo>
                    <a:pt x="13" y="125"/>
                  </a:moveTo>
                  <a:lnTo>
                    <a:pt x="125" y="215"/>
                  </a:lnTo>
                  <a:lnTo>
                    <a:pt x="215" y="104"/>
                  </a:lnTo>
                  <a:lnTo>
                    <a:pt x="105" y="13"/>
                  </a:lnTo>
                  <a:lnTo>
                    <a:pt x="13" y="125"/>
                  </a:lnTo>
                  <a:close/>
                  <a:moveTo>
                    <a:pt x="121" y="186"/>
                  </a:moveTo>
                  <a:lnTo>
                    <a:pt x="44" y="121"/>
                  </a:lnTo>
                  <a:lnTo>
                    <a:pt x="107" y="44"/>
                  </a:lnTo>
                  <a:lnTo>
                    <a:pt x="186" y="107"/>
                  </a:lnTo>
                  <a:lnTo>
                    <a:pt x="121" y="186"/>
                  </a:lnTo>
                  <a:close/>
                  <a:moveTo>
                    <a:pt x="56" y="120"/>
                  </a:moveTo>
                  <a:lnTo>
                    <a:pt x="120" y="173"/>
                  </a:lnTo>
                  <a:lnTo>
                    <a:pt x="173" y="108"/>
                  </a:lnTo>
                  <a:lnTo>
                    <a:pt x="109" y="55"/>
                  </a:lnTo>
                  <a:lnTo>
                    <a:pt x="56" y="1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 rot="8576189" flipH="1">
              <a:off x="8766541" y="2101003"/>
              <a:ext cx="178649" cy="178651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64" y="47"/>
                  </a:moveTo>
                  <a:lnTo>
                    <a:pt x="99" y="85"/>
                  </a:lnTo>
                  <a:lnTo>
                    <a:pt x="52" y="64"/>
                  </a:lnTo>
                  <a:lnTo>
                    <a:pt x="13" y="99"/>
                  </a:lnTo>
                  <a:lnTo>
                    <a:pt x="35" y="51"/>
                  </a:lnTo>
                  <a:lnTo>
                    <a:pt x="0" y="13"/>
                  </a:lnTo>
                  <a:lnTo>
                    <a:pt x="47" y="35"/>
                  </a:lnTo>
                  <a:lnTo>
                    <a:pt x="86" y="0"/>
                  </a:lnTo>
                  <a:lnTo>
                    <a:pt x="64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3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375" y="1449550"/>
            <a:ext cx="7347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375" y="3046603"/>
            <a:ext cx="7347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449550"/>
            <a:ext cx="7347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46603"/>
            <a:ext cx="7347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5" y="1449550"/>
            <a:ext cx="7347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5" y="3046603"/>
            <a:ext cx="734700" cy="615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1"/>
          </p:nvPr>
        </p:nvSpPr>
        <p:spPr>
          <a:xfrm>
            <a:off x="719975" y="21413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8"/>
          </p:nvPr>
        </p:nvSpPr>
        <p:spPr>
          <a:xfrm>
            <a:off x="3419250" y="21413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9"/>
          </p:nvPr>
        </p:nvSpPr>
        <p:spPr>
          <a:xfrm>
            <a:off x="6118525" y="21413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3"/>
          </p:nvPr>
        </p:nvSpPr>
        <p:spPr>
          <a:xfrm>
            <a:off x="719975" y="373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4"/>
          </p:nvPr>
        </p:nvSpPr>
        <p:spPr>
          <a:xfrm>
            <a:off x="3419250" y="373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15"/>
          </p:nvPr>
        </p:nvSpPr>
        <p:spPr>
          <a:xfrm>
            <a:off x="6118525" y="373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18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bert Sans ExtraBold"/>
              <a:buNone/>
              <a:defRPr sz="200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/>
          <p:nvPr/>
        </p:nvSpPr>
        <p:spPr>
          <a:xfrm>
            <a:off x="5210075" y="-2403500"/>
            <a:ext cx="2871600" cy="2871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-1029300" y="3971400"/>
            <a:ext cx="1749300" cy="174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76" name="Google Shape;176;p13"/>
          <p:cNvGrpSpPr/>
          <p:nvPr/>
        </p:nvGrpSpPr>
        <p:grpSpPr>
          <a:xfrm>
            <a:off x="995076" y="4752388"/>
            <a:ext cx="193675" cy="187325"/>
            <a:chOff x="1053101" y="4428650"/>
            <a:chExt cx="193675" cy="187325"/>
          </a:xfrm>
        </p:grpSpPr>
        <p:sp>
          <p:nvSpPr>
            <p:cNvPr id="177" name="Google Shape;177;p13"/>
            <p:cNvSpPr/>
            <p:nvPr/>
          </p:nvSpPr>
          <p:spPr>
            <a:xfrm>
              <a:off x="1097551" y="4428650"/>
              <a:ext cx="104775" cy="187325"/>
            </a:xfrm>
            <a:custGeom>
              <a:avLst/>
              <a:gdLst/>
              <a:ahLst/>
              <a:cxnLst/>
              <a:rect l="l" t="t" r="r" b="b"/>
              <a:pathLst>
                <a:path w="66" h="118" extrusionOk="0">
                  <a:moveTo>
                    <a:pt x="48" y="118"/>
                  </a:moveTo>
                  <a:lnTo>
                    <a:pt x="0" y="8"/>
                  </a:lnTo>
                  <a:lnTo>
                    <a:pt x="18" y="0"/>
                  </a:lnTo>
                  <a:lnTo>
                    <a:pt x="66" y="111"/>
                  </a:lnTo>
                  <a:lnTo>
                    <a:pt x="48" y="11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1053101" y="4469925"/>
              <a:ext cx="193675" cy="106363"/>
            </a:xfrm>
            <a:custGeom>
              <a:avLst/>
              <a:gdLst/>
              <a:ahLst/>
              <a:cxnLst/>
              <a:rect l="l" t="t" r="r" b="b"/>
              <a:pathLst>
                <a:path w="122" h="67" extrusionOk="0">
                  <a:moveTo>
                    <a:pt x="8" y="67"/>
                  </a:moveTo>
                  <a:lnTo>
                    <a:pt x="0" y="49"/>
                  </a:lnTo>
                  <a:lnTo>
                    <a:pt x="114" y="0"/>
                  </a:lnTo>
                  <a:lnTo>
                    <a:pt x="122" y="18"/>
                  </a:lnTo>
                  <a:lnTo>
                    <a:pt x="8" y="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3"/>
          <p:cNvSpPr/>
          <p:nvPr/>
        </p:nvSpPr>
        <p:spPr>
          <a:xfrm>
            <a:off x="8629213" y="94598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228" h="228" extrusionOk="0">
                <a:moveTo>
                  <a:pt x="127" y="228"/>
                </a:moveTo>
                <a:lnTo>
                  <a:pt x="0" y="126"/>
                </a:lnTo>
                <a:lnTo>
                  <a:pt x="103" y="0"/>
                </a:lnTo>
                <a:lnTo>
                  <a:pt x="228" y="103"/>
                </a:lnTo>
                <a:lnTo>
                  <a:pt x="127" y="228"/>
                </a:lnTo>
                <a:close/>
                <a:moveTo>
                  <a:pt x="13" y="125"/>
                </a:moveTo>
                <a:lnTo>
                  <a:pt x="125" y="215"/>
                </a:lnTo>
                <a:lnTo>
                  <a:pt x="215" y="104"/>
                </a:lnTo>
                <a:lnTo>
                  <a:pt x="105" y="13"/>
                </a:lnTo>
                <a:lnTo>
                  <a:pt x="13" y="125"/>
                </a:lnTo>
                <a:close/>
                <a:moveTo>
                  <a:pt x="121" y="186"/>
                </a:moveTo>
                <a:lnTo>
                  <a:pt x="44" y="121"/>
                </a:lnTo>
                <a:lnTo>
                  <a:pt x="107" y="44"/>
                </a:lnTo>
                <a:lnTo>
                  <a:pt x="186" y="107"/>
                </a:lnTo>
                <a:lnTo>
                  <a:pt x="121" y="186"/>
                </a:lnTo>
                <a:close/>
                <a:moveTo>
                  <a:pt x="56" y="120"/>
                </a:moveTo>
                <a:lnTo>
                  <a:pt x="120" y="173"/>
                </a:lnTo>
                <a:lnTo>
                  <a:pt x="173" y="108"/>
                </a:lnTo>
                <a:lnTo>
                  <a:pt x="109" y="55"/>
                </a:lnTo>
                <a:lnTo>
                  <a:pt x="56" y="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8695750" y="3281550"/>
            <a:ext cx="1571400" cy="157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1" name="Google Shape;181;p13"/>
          <p:cNvSpPr/>
          <p:nvPr/>
        </p:nvSpPr>
        <p:spPr>
          <a:xfrm rot="1352045" flipH="1">
            <a:off x="241995" y="257548"/>
            <a:ext cx="269611" cy="269615"/>
          </a:xfrm>
          <a:custGeom>
            <a:avLst/>
            <a:gdLst/>
            <a:ahLst/>
            <a:cxnLst/>
            <a:rect l="l" t="t" r="r" b="b"/>
            <a:pathLst>
              <a:path w="210" h="210" extrusionOk="0">
                <a:moveTo>
                  <a:pt x="163" y="210"/>
                </a:moveTo>
                <a:lnTo>
                  <a:pt x="105" y="152"/>
                </a:lnTo>
                <a:lnTo>
                  <a:pt x="47" y="209"/>
                </a:lnTo>
                <a:lnTo>
                  <a:pt x="0" y="163"/>
                </a:lnTo>
                <a:lnTo>
                  <a:pt x="57" y="105"/>
                </a:lnTo>
                <a:lnTo>
                  <a:pt x="0" y="47"/>
                </a:lnTo>
                <a:lnTo>
                  <a:pt x="47" y="0"/>
                </a:lnTo>
                <a:lnTo>
                  <a:pt x="105" y="58"/>
                </a:lnTo>
                <a:lnTo>
                  <a:pt x="162" y="0"/>
                </a:lnTo>
                <a:lnTo>
                  <a:pt x="209" y="47"/>
                </a:lnTo>
                <a:lnTo>
                  <a:pt x="152" y="105"/>
                </a:lnTo>
                <a:lnTo>
                  <a:pt x="210" y="163"/>
                </a:lnTo>
                <a:lnTo>
                  <a:pt x="163" y="210"/>
                </a:lnTo>
                <a:close/>
                <a:moveTo>
                  <a:pt x="105" y="137"/>
                </a:moveTo>
                <a:lnTo>
                  <a:pt x="163" y="194"/>
                </a:lnTo>
                <a:lnTo>
                  <a:pt x="194" y="163"/>
                </a:lnTo>
                <a:lnTo>
                  <a:pt x="136" y="105"/>
                </a:lnTo>
                <a:lnTo>
                  <a:pt x="193" y="47"/>
                </a:lnTo>
                <a:lnTo>
                  <a:pt x="162" y="16"/>
                </a:lnTo>
                <a:lnTo>
                  <a:pt x="105" y="73"/>
                </a:lnTo>
                <a:lnTo>
                  <a:pt x="47" y="16"/>
                </a:lnTo>
                <a:lnTo>
                  <a:pt x="16" y="47"/>
                </a:lnTo>
                <a:lnTo>
                  <a:pt x="74" y="105"/>
                </a:lnTo>
                <a:lnTo>
                  <a:pt x="16" y="163"/>
                </a:lnTo>
                <a:lnTo>
                  <a:pt x="47" y="194"/>
                </a:lnTo>
                <a:lnTo>
                  <a:pt x="105" y="1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 rot="1352049" flipH="1">
            <a:off x="698006" y="184431"/>
            <a:ext cx="84735" cy="84736"/>
          </a:xfrm>
          <a:custGeom>
            <a:avLst/>
            <a:gdLst/>
            <a:ahLst/>
            <a:cxnLst/>
            <a:rect l="l" t="t" r="r" b="b"/>
            <a:pathLst>
              <a:path w="70" h="70" extrusionOk="0">
                <a:moveTo>
                  <a:pt x="35" y="0"/>
                </a:moveTo>
                <a:cubicBezTo>
                  <a:pt x="55" y="0"/>
                  <a:pt x="70" y="15"/>
                  <a:pt x="70" y="35"/>
                </a:cubicBezTo>
                <a:cubicBezTo>
                  <a:pt x="70" y="54"/>
                  <a:pt x="55" y="70"/>
                  <a:pt x="35" y="70"/>
                </a:cubicBezTo>
                <a:cubicBezTo>
                  <a:pt x="16" y="70"/>
                  <a:pt x="0" y="54"/>
                  <a:pt x="0" y="35"/>
                </a:cubicBezTo>
                <a:cubicBezTo>
                  <a:pt x="0" y="15"/>
                  <a:pt x="16" y="0"/>
                  <a:pt x="35" y="0"/>
                </a:cubicBezTo>
                <a:close/>
                <a:moveTo>
                  <a:pt x="57" y="35"/>
                </a:moveTo>
                <a:cubicBezTo>
                  <a:pt x="57" y="23"/>
                  <a:pt x="47" y="13"/>
                  <a:pt x="35" y="13"/>
                </a:cubicBezTo>
                <a:cubicBezTo>
                  <a:pt x="23" y="13"/>
                  <a:pt x="13" y="23"/>
                  <a:pt x="13" y="35"/>
                </a:cubicBezTo>
                <a:cubicBezTo>
                  <a:pt x="13" y="47"/>
                  <a:pt x="23" y="57"/>
                  <a:pt x="35" y="57"/>
                </a:cubicBezTo>
                <a:cubicBezTo>
                  <a:pt x="47" y="57"/>
                  <a:pt x="57" y="47"/>
                  <a:pt x="57" y="3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 rot="1351944" flipH="1">
            <a:off x="8808408" y="4490666"/>
            <a:ext cx="235671" cy="235660"/>
          </a:xfrm>
          <a:custGeom>
            <a:avLst/>
            <a:gdLst/>
            <a:ahLst/>
            <a:cxnLst/>
            <a:rect l="l" t="t" r="r" b="b"/>
            <a:pathLst>
              <a:path w="115" h="115" extrusionOk="0">
                <a:moveTo>
                  <a:pt x="115" y="47"/>
                </a:moveTo>
                <a:lnTo>
                  <a:pt x="68" y="115"/>
                </a:lnTo>
                <a:lnTo>
                  <a:pt x="0" y="69"/>
                </a:lnTo>
                <a:lnTo>
                  <a:pt x="47" y="0"/>
                </a:lnTo>
                <a:lnTo>
                  <a:pt x="115" y="4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 rot="516599">
            <a:off x="7885563" y="138531"/>
            <a:ext cx="309412" cy="308134"/>
          </a:xfrm>
          <a:custGeom>
            <a:avLst/>
            <a:gdLst/>
            <a:ahLst/>
            <a:cxnLst/>
            <a:rect l="l" t="t" r="r" b="b"/>
            <a:pathLst>
              <a:path w="241" h="240" extrusionOk="0">
                <a:moveTo>
                  <a:pt x="241" y="121"/>
                </a:moveTo>
                <a:lnTo>
                  <a:pt x="162" y="144"/>
                </a:lnTo>
                <a:lnTo>
                  <a:pt x="184" y="222"/>
                </a:lnTo>
                <a:lnTo>
                  <a:pt x="119" y="240"/>
                </a:lnTo>
                <a:lnTo>
                  <a:pt x="98" y="161"/>
                </a:lnTo>
                <a:lnTo>
                  <a:pt x="18" y="182"/>
                </a:lnTo>
                <a:lnTo>
                  <a:pt x="0" y="118"/>
                </a:lnTo>
                <a:lnTo>
                  <a:pt x="80" y="96"/>
                </a:lnTo>
                <a:lnTo>
                  <a:pt x="58" y="18"/>
                </a:lnTo>
                <a:lnTo>
                  <a:pt x="122" y="0"/>
                </a:lnTo>
                <a:lnTo>
                  <a:pt x="144" y="79"/>
                </a:lnTo>
                <a:lnTo>
                  <a:pt x="223" y="57"/>
                </a:lnTo>
                <a:lnTo>
                  <a:pt x="241" y="121"/>
                </a:lnTo>
                <a:close/>
                <a:moveTo>
                  <a:pt x="148" y="135"/>
                </a:moveTo>
                <a:lnTo>
                  <a:pt x="227" y="113"/>
                </a:lnTo>
                <a:lnTo>
                  <a:pt x="216" y="71"/>
                </a:lnTo>
                <a:lnTo>
                  <a:pt x="136" y="93"/>
                </a:lnTo>
                <a:lnTo>
                  <a:pt x="115" y="14"/>
                </a:lnTo>
                <a:lnTo>
                  <a:pt x="71" y="26"/>
                </a:lnTo>
                <a:lnTo>
                  <a:pt x="93" y="105"/>
                </a:lnTo>
                <a:lnTo>
                  <a:pt x="15" y="127"/>
                </a:lnTo>
                <a:lnTo>
                  <a:pt x="26" y="169"/>
                </a:lnTo>
                <a:lnTo>
                  <a:pt x="105" y="147"/>
                </a:lnTo>
                <a:lnTo>
                  <a:pt x="127" y="226"/>
                </a:lnTo>
                <a:lnTo>
                  <a:pt x="169" y="214"/>
                </a:lnTo>
                <a:lnTo>
                  <a:pt x="148" y="13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 rot="4069167" flipH="1">
            <a:off x="8844903" y="2168472"/>
            <a:ext cx="178649" cy="178651"/>
          </a:xfrm>
          <a:custGeom>
            <a:avLst/>
            <a:gdLst/>
            <a:ahLst/>
            <a:cxnLst/>
            <a:rect l="l" t="t" r="r" b="b"/>
            <a:pathLst>
              <a:path w="99" h="99" extrusionOk="0">
                <a:moveTo>
                  <a:pt x="64" y="47"/>
                </a:moveTo>
                <a:lnTo>
                  <a:pt x="99" y="85"/>
                </a:lnTo>
                <a:lnTo>
                  <a:pt x="52" y="64"/>
                </a:lnTo>
                <a:lnTo>
                  <a:pt x="13" y="99"/>
                </a:lnTo>
                <a:lnTo>
                  <a:pt x="35" y="51"/>
                </a:lnTo>
                <a:lnTo>
                  <a:pt x="0" y="13"/>
                </a:lnTo>
                <a:lnTo>
                  <a:pt x="47" y="35"/>
                </a:lnTo>
                <a:lnTo>
                  <a:pt x="86" y="0"/>
                </a:lnTo>
                <a:lnTo>
                  <a:pt x="64" y="4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3"/>
          <p:cNvGrpSpPr/>
          <p:nvPr/>
        </p:nvGrpSpPr>
        <p:grpSpPr>
          <a:xfrm>
            <a:off x="200614" y="4744595"/>
            <a:ext cx="287205" cy="202895"/>
            <a:chOff x="4880239" y="4742045"/>
            <a:chExt cx="287205" cy="202895"/>
          </a:xfrm>
        </p:grpSpPr>
        <p:sp>
          <p:nvSpPr>
            <p:cNvPr id="187" name="Google Shape;187;p13"/>
            <p:cNvSpPr/>
            <p:nvPr/>
          </p:nvSpPr>
          <p:spPr>
            <a:xfrm rot="1352049" flipH="1">
              <a:off x="4900333" y="4793890"/>
              <a:ext cx="130954" cy="130956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8" y="13"/>
                  </a:moveTo>
                  <a:cubicBezTo>
                    <a:pt x="100" y="26"/>
                    <a:pt x="108" y="55"/>
                    <a:pt x="96" y="77"/>
                  </a:cubicBezTo>
                  <a:cubicBezTo>
                    <a:pt x="83" y="100"/>
                    <a:pt x="54" y="108"/>
                    <a:pt x="31" y="95"/>
                  </a:cubicBezTo>
                  <a:cubicBezTo>
                    <a:pt x="8" y="82"/>
                    <a:pt x="0" y="53"/>
                    <a:pt x="13" y="31"/>
                  </a:cubicBezTo>
                  <a:cubicBezTo>
                    <a:pt x="26" y="8"/>
                    <a:pt x="55" y="0"/>
                    <a:pt x="78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 rot="1352051" flipH="1">
              <a:off x="5077358" y="4754110"/>
              <a:ext cx="78315" cy="77033"/>
            </a:xfrm>
            <a:custGeom>
              <a:avLst/>
              <a:gdLst/>
              <a:ahLst/>
              <a:cxnLst/>
              <a:rect l="l" t="t" r="r" b="b"/>
              <a:pathLst>
                <a:path w="65" h="64" extrusionOk="0">
                  <a:moveTo>
                    <a:pt x="46" y="7"/>
                  </a:moveTo>
                  <a:cubicBezTo>
                    <a:pt x="60" y="15"/>
                    <a:pt x="65" y="32"/>
                    <a:pt x="57" y="46"/>
                  </a:cubicBezTo>
                  <a:cubicBezTo>
                    <a:pt x="49" y="59"/>
                    <a:pt x="32" y="64"/>
                    <a:pt x="18" y="56"/>
                  </a:cubicBezTo>
                  <a:cubicBezTo>
                    <a:pt x="5" y="49"/>
                    <a:pt x="0" y="32"/>
                    <a:pt x="8" y="18"/>
                  </a:cubicBezTo>
                  <a:cubicBezTo>
                    <a:pt x="15" y="4"/>
                    <a:pt x="33" y="0"/>
                    <a:pt x="46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26"/>
          <p:cNvPicPr preferRelativeResize="0"/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5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26"/>
          <p:cNvGrpSpPr/>
          <p:nvPr/>
        </p:nvGrpSpPr>
        <p:grpSpPr>
          <a:xfrm>
            <a:off x="-856300" y="-2214350"/>
            <a:ext cx="11205018" cy="7684699"/>
            <a:chOff x="-856300" y="-2214350"/>
            <a:chExt cx="11205018" cy="7684699"/>
          </a:xfrm>
        </p:grpSpPr>
        <p:sp>
          <p:nvSpPr>
            <p:cNvPr id="442" name="Google Shape;442;p26"/>
            <p:cNvSpPr/>
            <p:nvPr/>
          </p:nvSpPr>
          <p:spPr>
            <a:xfrm rot="10800000">
              <a:off x="6602775" y="-2214350"/>
              <a:ext cx="2871600" cy="28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43" name="Google Shape;443;p26"/>
            <p:cNvGrpSpPr/>
            <p:nvPr/>
          </p:nvGrpSpPr>
          <p:grpSpPr>
            <a:xfrm rot="10390621">
              <a:off x="8559848" y="419201"/>
              <a:ext cx="193671" cy="187322"/>
              <a:chOff x="1053101" y="4428650"/>
              <a:chExt cx="193675" cy="187325"/>
            </a:xfrm>
          </p:grpSpPr>
          <p:sp>
            <p:nvSpPr>
              <p:cNvPr id="444" name="Google Shape;444;p26"/>
              <p:cNvSpPr/>
              <p:nvPr/>
            </p:nvSpPr>
            <p:spPr>
              <a:xfrm>
                <a:off x="1097551" y="4428650"/>
                <a:ext cx="104775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66" h="118" extrusionOk="0">
                    <a:moveTo>
                      <a:pt x="48" y="118"/>
                    </a:moveTo>
                    <a:lnTo>
                      <a:pt x="0" y="8"/>
                    </a:lnTo>
                    <a:lnTo>
                      <a:pt x="18" y="0"/>
                    </a:lnTo>
                    <a:lnTo>
                      <a:pt x="66" y="111"/>
                    </a:lnTo>
                    <a:lnTo>
                      <a:pt x="48" y="11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6"/>
              <p:cNvSpPr/>
              <p:nvPr/>
            </p:nvSpPr>
            <p:spPr>
              <a:xfrm>
                <a:off x="1053101" y="4469925"/>
                <a:ext cx="193675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67" extrusionOk="0">
                    <a:moveTo>
                      <a:pt x="8" y="67"/>
                    </a:moveTo>
                    <a:lnTo>
                      <a:pt x="0" y="49"/>
                    </a:lnTo>
                    <a:lnTo>
                      <a:pt x="114" y="0"/>
                    </a:lnTo>
                    <a:lnTo>
                      <a:pt x="122" y="18"/>
                    </a:lnTo>
                    <a:lnTo>
                      <a:pt x="8" y="6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26"/>
            <p:cNvSpPr/>
            <p:nvPr/>
          </p:nvSpPr>
          <p:spPr>
            <a:xfrm rot="10800000">
              <a:off x="7752161" y="111056"/>
              <a:ext cx="309412" cy="308134"/>
            </a:xfrm>
            <a:custGeom>
              <a:avLst/>
              <a:gdLst/>
              <a:ahLst/>
              <a:cxnLst/>
              <a:rect l="l" t="t" r="r" b="b"/>
              <a:pathLst>
                <a:path w="241" h="240" extrusionOk="0">
                  <a:moveTo>
                    <a:pt x="241" y="121"/>
                  </a:moveTo>
                  <a:lnTo>
                    <a:pt x="162" y="144"/>
                  </a:lnTo>
                  <a:lnTo>
                    <a:pt x="184" y="222"/>
                  </a:lnTo>
                  <a:lnTo>
                    <a:pt x="119" y="240"/>
                  </a:lnTo>
                  <a:lnTo>
                    <a:pt x="98" y="161"/>
                  </a:lnTo>
                  <a:lnTo>
                    <a:pt x="18" y="182"/>
                  </a:lnTo>
                  <a:lnTo>
                    <a:pt x="0" y="118"/>
                  </a:lnTo>
                  <a:lnTo>
                    <a:pt x="80" y="96"/>
                  </a:lnTo>
                  <a:lnTo>
                    <a:pt x="58" y="18"/>
                  </a:lnTo>
                  <a:lnTo>
                    <a:pt x="122" y="0"/>
                  </a:lnTo>
                  <a:lnTo>
                    <a:pt x="144" y="79"/>
                  </a:lnTo>
                  <a:lnTo>
                    <a:pt x="223" y="57"/>
                  </a:lnTo>
                  <a:lnTo>
                    <a:pt x="241" y="121"/>
                  </a:lnTo>
                  <a:close/>
                  <a:moveTo>
                    <a:pt x="148" y="135"/>
                  </a:moveTo>
                  <a:lnTo>
                    <a:pt x="227" y="113"/>
                  </a:lnTo>
                  <a:lnTo>
                    <a:pt x="216" y="71"/>
                  </a:lnTo>
                  <a:lnTo>
                    <a:pt x="136" y="93"/>
                  </a:lnTo>
                  <a:lnTo>
                    <a:pt x="115" y="14"/>
                  </a:lnTo>
                  <a:lnTo>
                    <a:pt x="71" y="26"/>
                  </a:lnTo>
                  <a:lnTo>
                    <a:pt x="93" y="105"/>
                  </a:lnTo>
                  <a:lnTo>
                    <a:pt x="15" y="127"/>
                  </a:lnTo>
                  <a:lnTo>
                    <a:pt x="26" y="169"/>
                  </a:lnTo>
                  <a:lnTo>
                    <a:pt x="105" y="147"/>
                  </a:lnTo>
                  <a:lnTo>
                    <a:pt x="127" y="226"/>
                  </a:lnTo>
                  <a:lnTo>
                    <a:pt x="169" y="214"/>
                  </a:lnTo>
                  <a:lnTo>
                    <a:pt x="148" y="1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-856300" y="-439875"/>
              <a:ext cx="1571400" cy="15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48" name="Google Shape;448;p26"/>
            <p:cNvGrpSpPr/>
            <p:nvPr/>
          </p:nvGrpSpPr>
          <p:grpSpPr>
            <a:xfrm>
              <a:off x="160040" y="3697718"/>
              <a:ext cx="189673" cy="183653"/>
              <a:chOff x="703450" y="6658498"/>
              <a:chExt cx="219758" cy="212783"/>
            </a:xfrm>
          </p:grpSpPr>
          <p:sp>
            <p:nvSpPr>
              <p:cNvPr id="449" name="Google Shape;449;p26"/>
              <p:cNvSpPr/>
              <p:nvPr/>
            </p:nvSpPr>
            <p:spPr>
              <a:xfrm>
                <a:off x="781936" y="6658498"/>
                <a:ext cx="64533" cy="21278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22" extrusionOk="0">
                    <a:moveTo>
                      <a:pt x="0" y="120"/>
                    </a:moveTo>
                    <a:lnTo>
                      <a:pt x="17" y="0"/>
                    </a:lnTo>
                    <a:lnTo>
                      <a:pt x="37" y="3"/>
                    </a:lnTo>
                    <a:lnTo>
                      <a:pt x="19" y="122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703450" y="6733496"/>
                <a:ext cx="219758" cy="64533"/>
              </a:xfrm>
              <a:custGeom>
                <a:avLst/>
                <a:gdLst/>
                <a:ahLst/>
                <a:cxnLst/>
                <a:rect l="l" t="t" r="r" b="b"/>
                <a:pathLst>
                  <a:path w="126" h="37" extrusionOk="0">
                    <a:moveTo>
                      <a:pt x="0" y="19"/>
                    </a:moveTo>
                    <a:lnTo>
                      <a:pt x="4" y="0"/>
                    </a:lnTo>
                    <a:lnTo>
                      <a:pt x="126" y="16"/>
                    </a:lnTo>
                    <a:lnTo>
                      <a:pt x="123" y="37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1" name="Google Shape;451;p26"/>
            <p:cNvSpPr/>
            <p:nvPr/>
          </p:nvSpPr>
          <p:spPr>
            <a:xfrm>
              <a:off x="618000" y="220973"/>
              <a:ext cx="194190" cy="192685"/>
            </a:xfrm>
            <a:custGeom>
              <a:avLst/>
              <a:gdLst/>
              <a:ahLst/>
              <a:cxnLst/>
              <a:rect l="l" t="t" r="r" b="b"/>
              <a:pathLst>
                <a:path w="129" h="128" extrusionOk="0">
                  <a:moveTo>
                    <a:pt x="129" y="52"/>
                  </a:moveTo>
                  <a:lnTo>
                    <a:pt x="76" y="128"/>
                  </a:lnTo>
                  <a:lnTo>
                    <a:pt x="0" y="76"/>
                  </a:lnTo>
                  <a:lnTo>
                    <a:pt x="53" y="0"/>
                  </a:lnTo>
                  <a:lnTo>
                    <a:pt x="129" y="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 rot="-4499888">
              <a:off x="8600536" y="3722167"/>
              <a:ext cx="1571563" cy="1571563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 rot="2444244" flipH="1">
              <a:off x="8634530" y="4845638"/>
              <a:ext cx="169382" cy="169372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64" y="47"/>
                  </a:moveTo>
                  <a:lnTo>
                    <a:pt x="99" y="85"/>
                  </a:lnTo>
                  <a:lnTo>
                    <a:pt x="52" y="64"/>
                  </a:lnTo>
                  <a:lnTo>
                    <a:pt x="13" y="99"/>
                  </a:lnTo>
                  <a:lnTo>
                    <a:pt x="35" y="51"/>
                  </a:lnTo>
                  <a:lnTo>
                    <a:pt x="0" y="13"/>
                  </a:lnTo>
                  <a:lnTo>
                    <a:pt x="47" y="35"/>
                  </a:lnTo>
                  <a:lnTo>
                    <a:pt x="86" y="0"/>
                  </a:lnTo>
                  <a:lnTo>
                    <a:pt x="64" y="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4" name="Google Shape;454;p26"/>
            <p:cNvGrpSpPr/>
            <p:nvPr/>
          </p:nvGrpSpPr>
          <p:grpSpPr>
            <a:xfrm rot="-4500040">
              <a:off x="8792942" y="3776837"/>
              <a:ext cx="240303" cy="376869"/>
              <a:chOff x="7448765" y="3472610"/>
              <a:chExt cx="240311" cy="376881"/>
            </a:xfrm>
          </p:grpSpPr>
          <p:sp>
            <p:nvSpPr>
              <p:cNvPr id="455" name="Google Shape;455;p26"/>
              <p:cNvSpPr/>
              <p:nvPr/>
            </p:nvSpPr>
            <p:spPr>
              <a:xfrm rot="1351640" flipH="1">
                <a:off x="7466303" y="3490148"/>
                <a:ext cx="114323" cy="11432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 rot="1354910" flipH="1">
                <a:off x="7608860" y="3769275"/>
                <a:ext cx="69531" cy="69531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7" name="Google Shape;457;p26"/>
            <p:cNvSpPr/>
            <p:nvPr/>
          </p:nvSpPr>
          <p:spPr>
            <a:xfrm rot="-9447953" flipH="1">
              <a:off x="4361651" y="206714"/>
              <a:ext cx="116831" cy="116833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48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7"/>
                    <a:pt x="48" y="97"/>
                  </a:cubicBezTo>
                  <a:cubicBezTo>
                    <a:pt x="75" y="97"/>
                    <a:pt x="97" y="76"/>
                    <a:pt x="97" y="49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48" y="79"/>
                  </a:moveTo>
                  <a:cubicBezTo>
                    <a:pt x="32" y="79"/>
                    <a:pt x="18" y="66"/>
                    <a:pt x="18" y="49"/>
                  </a:cubicBezTo>
                  <a:cubicBezTo>
                    <a:pt x="18" y="32"/>
                    <a:pt x="32" y="18"/>
                    <a:pt x="48" y="18"/>
                  </a:cubicBezTo>
                  <a:cubicBezTo>
                    <a:pt x="65" y="18"/>
                    <a:pt x="79" y="32"/>
                    <a:pt x="79" y="49"/>
                  </a:cubicBezTo>
                  <a:cubicBezTo>
                    <a:pt x="79" y="66"/>
                    <a:pt x="65" y="79"/>
                    <a:pt x="48" y="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 rot="4005251">
              <a:off x="2858952" y="4776247"/>
              <a:ext cx="309412" cy="308134"/>
            </a:xfrm>
            <a:custGeom>
              <a:avLst/>
              <a:gdLst/>
              <a:ahLst/>
              <a:cxnLst/>
              <a:rect l="l" t="t" r="r" b="b"/>
              <a:pathLst>
                <a:path w="241" h="240" extrusionOk="0">
                  <a:moveTo>
                    <a:pt x="241" y="121"/>
                  </a:moveTo>
                  <a:lnTo>
                    <a:pt x="162" y="144"/>
                  </a:lnTo>
                  <a:lnTo>
                    <a:pt x="184" y="222"/>
                  </a:lnTo>
                  <a:lnTo>
                    <a:pt x="119" y="240"/>
                  </a:lnTo>
                  <a:lnTo>
                    <a:pt x="98" y="161"/>
                  </a:lnTo>
                  <a:lnTo>
                    <a:pt x="18" y="182"/>
                  </a:lnTo>
                  <a:lnTo>
                    <a:pt x="0" y="118"/>
                  </a:lnTo>
                  <a:lnTo>
                    <a:pt x="80" y="96"/>
                  </a:lnTo>
                  <a:lnTo>
                    <a:pt x="58" y="18"/>
                  </a:lnTo>
                  <a:lnTo>
                    <a:pt x="122" y="0"/>
                  </a:lnTo>
                  <a:lnTo>
                    <a:pt x="144" y="79"/>
                  </a:lnTo>
                  <a:lnTo>
                    <a:pt x="223" y="57"/>
                  </a:lnTo>
                  <a:lnTo>
                    <a:pt x="241" y="121"/>
                  </a:lnTo>
                  <a:close/>
                  <a:moveTo>
                    <a:pt x="148" y="135"/>
                  </a:moveTo>
                  <a:lnTo>
                    <a:pt x="227" y="113"/>
                  </a:lnTo>
                  <a:lnTo>
                    <a:pt x="216" y="71"/>
                  </a:lnTo>
                  <a:lnTo>
                    <a:pt x="136" y="93"/>
                  </a:lnTo>
                  <a:lnTo>
                    <a:pt x="115" y="14"/>
                  </a:lnTo>
                  <a:lnTo>
                    <a:pt x="71" y="26"/>
                  </a:lnTo>
                  <a:lnTo>
                    <a:pt x="93" y="105"/>
                  </a:lnTo>
                  <a:lnTo>
                    <a:pt x="15" y="127"/>
                  </a:lnTo>
                  <a:lnTo>
                    <a:pt x="26" y="169"/>
                  </a:lnTo>
                  <a:lnTo>
                    <a:pt x="105" y="147"/>
                  </a:lnTo>
                  <a:lnTo>
                    <a:pt x="127" y="226"/>
                  </a:lnTo>
                  <a:lnTo>
                    <a:pt x="169" y="214"/>
                  </a:lnTo>
                  <a:lnTo>
                    <a:pt x="148" y="1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Black"/>
              <a:buNone/>
              <a:defRPr sz="300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1"/>
          <p:cNvSpPr/>
          <p:nvPr/>
        </p:nvSpPr>
        <p:spPr>
          <a:xfrm>
            <a:off x="3851000" y="-1489875"/>
            <a:ext cx="2492400" cy="2492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88" name="Google Shape;488;p31"/>
          <p:cNvSpPr txBox="1">
            <a:spLocks noGrp="1"/>
          </p:cNvSpPr>
          <p:nvPr>
            <p:ph type="ctrTitle"/>
          </p:nvPr>
        </p:nvSpPr>
        <p:spPr>
          <a:xfrm>
            <a:off x="419265" y="1002525"/>
            <a:ext cx="4924200" cy="17183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APP QUIZ</a:t>
            </a:r>
            <a:endParaRPr sz="4800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89" name="Google Shape;489;p31"/>
          <p:cNvSpPr txBox="1">
            <a:spLocks noGrp="1"/>
          </p:cNvSpPr>
          <p:nvPr>
            <p:ph type="subTitle" idx="1"/>
          </p:nvPr>
        </p:nvSpPr>
        <p:spPr>
          <a:xfrm>
            <a:off x="419265" y="2800858"/>
            <a:ext cx="35952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Gabriel Silva Tassara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Kevin Martins de Souza Barbosa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Marcos Paulo Oliveira Gomes</a:t>
            </a:r>
          </a:p>
        </p:txBody>
      </p:sp>
      <p:grpSp>
        <p:nvGrpSpPr>
          <p:cNvPr id="490" name="Google Shape;490;p31"/>
          <p:cNvGrpSpPr/>
          <p:nvPr/>
        </p:nvGrpSpPr>
        <p:grpSpPr>
          <a:xfrm>
            <a:off x="5557300" y="3454425"/>
            <a:ext cx="2871600" cy="2871600"/>
            <a:chOff x="5557300" y="3454425"/>
            <a:chExt cx="2871600" cy="2871600"/>
          </a:xfrm>
        </p:grpSpPr>
        <p:sp>
          <p:nvSpPr>
            <p:cNvPr id="491" name="Google Shape;491;p31"/>
            <p:cNvSpPr/>
            <p:nvPr/>
          </p:nvSpPr>
          <p:spPr>
            <a:xfrm>
              <a:off x="5557300" y="3454425"/>
              <a:ext cx="2871600" cy="28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 rot="1351640" flipH="1">
              <a:off x="7466303" y="3490148"/>
              <a:ext cx="114323" cy="11432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 rot="1354910" flipH="1">
              <a:off x="7608860" y="3769275"/>
              <a:ext cx="69531" cy="695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31"/>
          <p:cNvGrpSpPr/>
          <p:nvPr/>
        </p:nvGrpSpPr>
        <p:grpSpPr>
          <a:xfrm rot="6107558">
            <a:off x="7221307" y="1974965"/>
            <a:ext cx="219906" cy="194211"/>
            <a:chOff x="8617855" y="966235"/>
            <a:chExt cx="62230" cy="54957"/>
          </a:xfrm>
        </p:grpSpPr>
        <p:sp>
          <p:nvSpPr>
            <p:cNvPr id="495" name="Google Shape;495;p31"/>
            <p:cNvSpPr/>
            <p:nvPr/>
          </p:nvSpPr>
          <p:spPr>
            <a:xfrm>
              <a:off x="8646141" y="966235"/>
              <a:ext cx="33944" cy="34752"/>
            </a:xfrm>
            <a:custGeom>
              <a:avLst/>
              <a:gdLst/>
              <a:ahLst/>
              <a:cxnLst/>
              <a:rect l="l" t="t" r="r" b="b"/>
              <a:pathLst>
                <a:path w="42" h="43" extrusionOk="0">
                  <a:moveTo>
                    <a:pt x="21" y="14"/>
                  </a:moveTo>
                  <a:lnTo>
                    <a:pt x="42" y="0"/>
                  </a:lnTo>
                  <a:lnTo>
                    <a:pt x="29" y="22"/>
                  </a:lnTo>
                  <a:lnTo>
                    <a:pt x="42" y="43"/>
                  </a:lnTo>
                  <a:lnTo>
                    <a:pt x="21" y="28"/>
                  </a:lnTo>
                  <a:lnTo>
                    <a:pt x="0" y="43"/>
                  </a:lnTo>
                  <a:lnTo>
                    <a:pt x="14" y="22"/>
                  </a:lnTo>
                  <a:lnTo>
                    <a:pt x="0" y="0"/>
                  </a:lnTo>
                  <a:lnTo>
                    <a:pt x="21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8617855" y="998563"/>
              <a:ext cx="23437" cy="22629"/>
            </a:xfrm>
            <a:custGeom>
              <a:avLst/>
              <a:gdLst/>
              <a:ahLst/>
              <a:cxnLst/>
              <a:rect l="l" t="t" r="r" b="b"/>
              <a:pathLst>
                <a:path w="29" h="28" extrusionOk="0">
                  <a:moveTo>
                    <a:pt x="16" y="17"/>
                  </a:moveTo>
                  <a:lnTo>
                    <a:pt x="9" y="28"/>
                  </a:lnTo>
                  <a:lnTo>
                    <a:pt x="12" y="15"/>
                  </a:lnTo>
                  <a:lnTo>
                    <a:pt x="0" y="7"/>
                  </a:lnTo>
                  <a:lnTo>
                    <a:pt x="13" y="10"/>
                  </a:lnTo>
                  <a:lnTo>
                    <a:pt x="21" y="0"/>
                  </a:lnTo>
                  <a:lnTo>
                    <a:pt x="18" y="12"/>
                  </a:lnTo>
                  <a:lnTo>
                    <a:pt x="29" y="20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p31"/>
          <p:cNvGrpSpPr/>
          <p:nvPr/>
        </p:nvGrpSpPr>
        <p:grpSpPr>
          <a:xfrm rot="145461">
            <a:off x="8370233" y="4399241"/>
            <a:ext cx="193674" cy="187324"/>
            <a:chOff x="1053101" y="4428650"/>
            <a:chExt cx="193675" cy="187325"/>
          </a:xfrm>
        </p:grpSpPr>
        <p:sp>
          <p:nvSpPr>
            <p:cNvPr id="498" name="Google Shape;498;p31"/>
            <p:cNvSpPr/>
            <p:nvPr/>
          </p:nvSpPr>
          <p:spPr>
            <a:xfrm>
              <a:off x="1097551" y="4428650"/>
              <a:ext cx="104775" cy="187325"/>
            </a:xfrm>
            <a:custGeom>
              <a:avLst/>
              <a:gdLst/>
              <a:ahLst/>
              <a:cxnLst/>
              <a:rect l="l" t="t" r="r" b="b"/>
              <a:pathLst>
                <a:path w="66" h="118" extrusionOk="0">
                  <a:moveTo>
                    <a:pt x="48" y="118"/>
                  </a:moveTo>
                  <a:lnTo>
                    <a:pt x="0" y="8"/>
                  </a:lnTo>
                  <a:lnTo>
                    <a:pt x="18" y="0"/>
                  </a:lnTo>
                  <a:lnTo>
                    <a:pt x="66" y="111"/>
                  </a:lnTo>
                  <a:lnTo>
                    <a:pt x="48" y="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053101" y="4469925"/>
              <a:ext cx="193675" cy="106363"/>
            </a:xfrm>
            <a:custGeom>
              <a:avLst/>
              <a:gdLst/>
              <a:ahLst/>
              <a:cxnLst/>
              <a:rect l="l" t="t" r="r" b="b"/>
              <a:pathLst>
                <a:path w="122" h="67" extrusionOk="0">
                  <a:moveTo>
                    <a:pt x="8" y="67"/>
                  </a:moveTo>
                  <a:lnTo>
                    <a:pt x="0" y="49"/>
                  </a:lnTo>
                  <a:lnTo>
                    <a:pt x="114" y="0"/>
                  </a:lnTo>
                  <a:lnTo>
                    <a:pt x="122" y="18"/>
                  </a:lnTo>
                  <a:lnTo>
                    <a:pt x="8" y="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31"/>
          <p:cNvGrpSpPr/>
          <p:nvPr/>
        </p:nvGrpSpPr>
        <p:grpSpPr>
          <a:xfrm rot="145355">
            <a:off x="4853272" y="945571"/>
            <a:ext cx="3240692" cy="3181069"/>
            <a:chOff x="-3117607" y="1171800"/>
            <a:chExt cx="2812784" cy="2761033"/>
          </a:xfrm>
        </p:grpSpPr>
        <p:sp>
          <p:nvSpPr>
            <p:cNvPr id="501" name="Google Shape;501;p31"/>
            <p:cNvSpPr/>
            <p:nvPr/>
          </p:nvSpPr>
          <p:spPr>
            <a:xfrm rot="1352046" flipH="1">
              <a:off x="-2150119" y="2889889"/>
              <a:ext cx="310694" cy="168188"/>
            </a:xfrm>
            <a:custGeom>
              <a:avLst/>
              <a:gdLst/>
              <a:ahLst/>
              <a:cxnLst/>
              <a:rect l="l" t="t" r="r" b="b"/>
              <a:pathLst>
                <a:path w="256" h="139" extrusionOk="0">
                  <a:moveTo>
                    <a:pt x="253" y="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5" y="139"/>
                    <a:pt x="2" y="138"/>
                    <a:pt x="1" y="136"/>
                  </a:cubicBezTo>
                  <a:cubicBezTo>
                    <a:pt x="0" y="135"/>
                    <a:pt x="1" y="132"/>
                    <a:pt x="3" y="131"/>
                  </a:cubicBezTo>
                  <a:cubicBezTo>
                    <a:pt x="250" y="1"/>
                    <a:pt x="250" y="1"/>
                    <a:pt x="250" y="1"/>
                  </a:cubicBezTo>
                  <a:cubicBezTo>
                    <a:pt x="252" y="0"/>
                    <a:pt x="254" y="1"/>
                    <a:pt x="255" y="3"/>
                  </a:cubicBezTo>
                  <a:cubicBezTo>
                    <a:pt x="255" y="3"/>
                    <a:pt x="255" y="3"/>
                    <a:pt x="255" y="3"/>
                  </a:cubicBezTo>
                  <a:cubicBezTo>
                    <a:pt x="256" y="5"/>
                    <a:pt x="255" y="7"/>
                    <a:pt x="253" y="8"/>
                  </a:cubicBezTo>
                </a:path>
              </a:pathLst>
            </a:custGeom>
            <a:solidFill>
              <a:srgbClr val="008FC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 rot="1352048" flipH="1">
              <a:off x="-2773855" y="1493087"/>
              <a:ext cx="2073428" cy="1991295"/>
            </a:xfrm>
            <a:custGeom>
              <a:avLst/>
              <a:gdLst/>
              <a:ahLst/>
              <a:cxnLst/>
              <a:rect l="l" t="t" r="r" b="b"/>
              <a:pathLst>
                <a:path w="1712" h="1644" extrusionOk="0">
                  <a:moveTo>
                    <a:pt x="76" y="1401"/>
                  </a:moveTo>
                  <a:cubicBezTo>
                    <a:pt x="76" y="1401"/>
                    <a:pt x="3" y="1392"/>
                    <a:pt x="4" y="1343"/>
                  </a:cubicBezTo>
                  <a:cubicBezTo>
                    <a:pt x="5" y="1294"/>
                    <a:pt x="0" y="1294"/>
                    <a:pt x="40" y="1241"/>
                  </a:cubicBezTo>
                  <a:cubicBezTo>
                    <a:pt x="80" y="1187"/>
                    <a:pt x="504" y="683"/>
                    <a:pt x="504" y="683"/>
                  </a:cubicBezTo>
                  <a:cubicBezTo>
                    <a:pt x="857" y="269"/>
                    <a:pt x="857" y="269"/>
                    <a:pt x="857" y="269"/>
                  </a:cubicBezTo>
                  <a:cubicBezTo>
                    <a:pt x="1031" y="64"/>
                    <a:pt x="1031" y="64"/>
                    <a:pt x="1031" y="64"/>
                  </a:cubicBezTo>
                  <a:cubicBezTo>
                    <a:pt x="1031" y="64"/>
                    <a:pt x="1074" y="0"/>
                    <a:pt x="1180" y="50"/>
                  </a:cubicBezTo>
                  <a:cubicBezTo>
                    <a:pt x="1287" y="100"/>
                    <a:pt x="1657" y="297"/>
                    <a:pt x="1657" y="297"/>
                  </a:cubicBezTo>
                  <a:cubicBezTo>
                    <a:pt x="1657" y="297"/>
                    <a:pt x="1712" y="332"/>
                    <a:pt x="1681" y="377"/>
                  </a:cubicBezTo>
                  <a:cubicBezTo>
                    <a:pt x="1651" y="421"/>
                    <a:pt x="1300" y="850"/>
                    <a:pt x="1300" y="850"/>
                  </a:cubicBezTo>
                  <a:cubicBezTo>
                    <a:pt x="629" y="1629"/>
                    <a:pt x="629" y="1629"/>
                    <a:pt x="629" y="1629"/>
                  </a:cubicBezTo>
                  <a:cubicBezTo>
                    <a:pt x="629" y="1629"/>
                    <a:pt x="494" y="1644"/>
                    <a:pt x="416" y="1619"/>
                  </a:cubicBezTo>
                  <a:cubicBezTo>
                    <a:pt x="338" y="1593"/>
                    <a:pt x="76" y="1401"/>
                    <a:pt x="76" y="140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 rot="1352045" flipH="1">
              <a:off x="-1700823" y="1492366"/>
              <a:ext cx="165617" cy="105278"/>
            </a:xfrm>
            <a:custGeom>
              <a:avLst/>
              <a:gdLst/>
              <a:ahLst/>
              <a:cxnLst/>
              <a:rect l="l" t="t" r="r" b="b"/>
              <a:pathLst>
                <a:path w="137" h="87" extrusionOk="0">
                  <a:moveTo>
                    <a:pt x="137" y="29"/>
                  </a:moveTo>
                  <a:cubicBezTo>
                    <a:pt x="94" y="29"/>
                    <a:pt x="47" y="50"/>
                    <a:pt x="16" y="87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1" y="22"/>
                    <a:pt x="78" y="0"/>
                    <a:pt x="121" y="0"/>
                  </a:cubicBezTo>
                  <a:cubicBezTo>
                    <a:pt x="126" y="10"/>
                    <a:pt x="132" y="19"/>
                    <a:pt x="137" y="2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 rot="1352045" flipH="1">
              <a:off x="-2350335" y="1334112"/>
              <a:ext cx="598279" cy="322253"/>
            </a:xfrm>
            <a:custGeom>
              <a:avLst/>
              <a:gdLst/>
              <a:ahLst/>
              <a:cxnLst/>
              <a:rect l="l" t="t" r="r" b="b"/>
              <a:pathLst>
                <a:path w="466" h="251" extrusionOk="0">
                  <a:moveTo>
                    <a:pt x="451" y="225"/>
                  </a:moveTo>
                  <a:lnTo>
                    <a:pt x="466" y="251"/>
                  </a:lnTo>
                  <a:lnTo>
                    <a:pt x="15" y="27"/>
                  </a:lnTo>
                  <a:lnTo>
                    <a:pt x="0" y="0"/>
                  </a:lnTo>
                  <a:lnTo>
                    <a:pt x="451" y="22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31"/>
            <p:cNvSpPr/>
            <p:nvPr/>
          </p:nvSpPr>
          <p:spPr>
            <a:xfrm rot="1352045" flipH="1">
              <a:off x="-2343800" y="1345163"/>
              <a:ext cx="598279" cy="322253"/>
            </a:xfrm>
            <a:custGeom>
              <a:avLst/>
              <a:gdLst/>
              <a:ahLst/>
              <a:cxnLst/>
              <a:rect l="l" t="t" r="r" b="b"/>
              <a:pathLst>
                <a:path w="466" h="251" extrusionOk="0">
                  <a:moveTo>
                    <a:pt x="451" y="223"/>
                  </a:moveTo>
                  <a:lnTo>
                    <a:pt x="466" y="251"/>
                  </a:lnTo>
                  <a:lnTo>
                    <a:pt x="16" y="27"/>
                  </a:lnTo>
                  <a:lnTo>
                    <a:pt x="0" y="0"/>
                  </a:lnTo>
                  <a:lnTo>
                    <a:pt x="451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31"/>
            <p:cNvSpPr/>
            <p:nvPr/>
          </p:nvSpPr>
          <p:spPr>
            <a:xfrm rot="1352045" flipH="1">
              <a:off x="-2339733" y="1360869"/>
              <a:ext cx="586724" cy="315834"/>
            </a:xfrm>
            <a:custGeom>
              <a:avLst/>
              <a:gdLst/>
              <a:ahLst/>
              <a:cxnLst/>
              <a:rect l="l" t="t" r="r" b="b"/>
              <a:pathLst>
                <a:path w="457" h="246" extrusionOk="0">
                  <a:moveTo>
                    <a:pt x="442" y="219"/>
                  </a:moveTo>
                  <a:lnTo>
                    <a:pt x="457" y="246"/>
                  </a:lnTo>
                  <a:lnTo>
                    <a:pt x="15" y="26"/>
                  </a:lnTo>
                  <a:lnTo>
                    <a:pt x="0" y="0"/>
                  </a:lnTo>
                  <a:lnTo>
                    <a:pt x="442" y="2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 rot="1352045" flipH="1">
              <a:off x="-1733834" y="1470975"/>
              <a:ext cx="112980" cy="48787"/>
            </a:xfrm>
            <a:custGeom>
              <a:avLst/>
              <a:gdLst/>
              <a:ahLst/>
              <a:cxnLst/>
              <a:rect l="l" t="t" r="r" b="b"/>
              <a:pathLst>
                <a:path w="93" h="40" extrusionOk="0">
                  <a:moveTo>
                    <a:pt x="93" y="40"/>
                  </a:moveTo>
                  <a:cubicBezTo>
                    <a:pt x="71" y="29"/>
                    <a:pt x="43" y="29"/>
                    <a:pt x="17" y="36"/>
                  </a:cubicBezTo>
                  <a:cubicBezTo>
                    <a:pt x="11" y="27"/>
                    <a:pt x="6" y="17"/>
                    <a:pt x="0" y="7"/>
                  </a:cubicBezTo>
                  <a:cubicBezTo>
                    <a:pt x="27" y="0"/>
                    <a:pt x="54" y="1"/>
                    <a:pt x="76" y="11"/>
                  </a:cubicBezTo>
                  <a:cubicBezTo>
                    <a:pt x="81" y="20"/>
                    <a:pt x="88" y="31"/>
                    <a:pt x="9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31"/>
            <p:cNvSpPr/>
            <p:nvPr/>
          </p:nvSpPr>
          <p:spPr>
            <a:xfrm rot="1352045" flipH="1">
              <a:off x="-1729002" y="1554111"/>
              <a:ext cx="64193" cy="70613"/>
            </a:xfrm>
            <a:custGeom>
              <a:avLst/>
              <a:gdLst/>
              <a:ahLst/>
              <a:cxnLst/>
              <a:rect l="l" t="t" r="r" b="b"/>
              <a:pathLst>
                <a:path w="50" h="55" extrusionOk="0">
                  <a:moveTo>
                    <a:pt x="50" y="3"/>
                  </a:moveTo>
                  <a:lnTo>
                    <a:pt x="6" y="55"/>
                  </a:lnTo>
                  <a:lnTo>
                    <a:pt x="0" y="51"/>
                  </a:lnTo>
                  <a:lnTo>
                    <a:pt x="43" y="0"/>
                  </a:lnTo>
                  <a:lnTo>
                    <a:pt x="5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31"/>
            <p:cNvSpPr/>
            <p:nvPr/>
          </p:nvSpPr>
          <p:spPr>
            <a:xfrm rot="1352051" flipH="1">
              <a:off x="-2056618" y="1541476"/>
              <a:ext cx="52638" cy="51355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26" y="13"/>
                  </a:moveTo>
                  <a:lnTo>
                    <a:pt x="41" y="40"/>
                  </a:lnTo>
                  <a:lnTo>
                    <a:pt x="16" y="27"/>
                  </a:lnTo>
                  <a:lnTo>
                    <a:pt x="0" y="0"/>
                  </a:lnTo>
                  <a:lnTo>
                    <a:pt x="26" y="13"/>
                  </a:ln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31"/>
            <p:cNvSpPr/>
            <p:nvPr/>
          </p:nvSpPr>
          <p:spPr>
            <a:xfrm rot="1352046" flipH="1">
              <a:off x="-2062739" y="1550297"/>
              <a:ext cx="23109" cy="37232"/>
            </a:xfrm>
            <a:custGeom>
              <a:avLst/>
              <a:gdLst/>
              <a:ahLst/>
              <a:cxnLst/>
              <a:rect l="l" t="t" r="r" b="b"/>
              <a:pathLst>
                <a:path w="19" h="31" extrusionOk="0">
                  <a:moveTo>
                    <a:pt x="2" y="2"/>
                  </a:moveTo>
                  <a:cubicBezTo>
                    <a:pt x="19" y="31"/>
                    <a:pt x="19" y="31"/>
                    <a:pt x="19" y="31"/>
                  </a:cubicBezTo>
                  <a:cubicBezTo>
                    <a:pt x="18" y="30"/>
                    <a:pt x="17" y="29"/>
                    <a:pt x="16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31"/>
            <p:cNvSpPr/>
            <p:nvPr/>
          </p:nvSpPr>
          <p:spPr>
            <a:xfrm rot="1352050" flipH="1">
              <a:off x="-1387021" y="2151319"/>
              <a:ext cx="26961" cy="41084"/>
            </a:xfrm>
            <a:custGeom>
              <a:avLst/>
              <a:gdLst/>
              <a:ahLst/>
              <a:cxnLst/>
              <a:rect l="l" t="t" r="r" b="b"/>
              <a:pathLst>
                <a:path w="22" h="34" extrusionOk="0">
                  <a:moveTo>
                    <a:pt x="16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3" y="4"/>
                    <a:pt x="5" y="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9" y="33"/>
                    <a:pt x="17" y="31"/>
                    <a:pt x="16" y="2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31"/>
            <p:cNvSpPr/>
            <p:nvPr/>
          </p:nvSpPr>
          <p:spPr>
            <a:xfrm rot="1352048" flipH="1">
              <a:off x="-1661177" y="1589930"/>
              <a:ext cx="34664" cy="34664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7" y="3"/>
                  </a:moveTo>
                  <a:lnTo>
                    <a:pt x="6" y="27"/>
                  </a:lnTo>
                  <a:lnTo>
                    <a:pt x="0" y="24"/>
                  </a:lnTo>
                  <a:lnTo>
                    <a:pt x="20" y="0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31"/>
            <p:cNvSpPr/>
            <p:nvPr/>
          </p:nvSpPr>
          <p:spPr>
            <a:xfrm rot="1352051" flipH="1">
              <a:off x="-1683406" y="1577808"/>
              <a:ext cx="44935" cy="47503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35" y="4"/>
                  </a:moveTo>
                  <a:lnTo>
                    <a:pt x="7" y="37"/>
                  </a:lnTo>
                  <a:lnTo>
                    <a:pt x="0" y="34"/>
                  </a:lnTo>
                  <a:lnTo>
                    <a:pt x="28" y="0"/>
                  </a:lnTo>
                  <a:lnTo>
                    <a:pt x="35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 rot="1352045" flipH="1">
              <a:off x="-1707811" y="1564997"/>
              <a:ext cx="56490" cy="59058"/>
            </a:xfrm>
            <a:custGeom>
              <a:avLst/>
              <a:gdLst/>
              <a:ahLst/>
              <a:cxnLst/>
              <a:rect l="l" t="t" r="r" b="b"/>
              <a:pathLst>
                <a:path w="44" h="46" extrusionOk="0">
                  <a:moveTo>
                    <a:pt x="44" y="3"/>
                  </a:moveTo>
                  <a:lnTo>
                    <a:pt x="7" y="46"/>
                  </a:lnTo>
                  <a:lnTo>
                    <a:pt x="0" y="44"/>
                  </a:lnTo>
                  <a:lnTo>
                    <a:pt x="37" y="0"/>
                  </a:lnTo>
                  <a:lnTo>
                    <a:pt x="44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31"/>
            <p:cNvSpPr/>
            <p:nvPr/>
          </p:nvSpPr>
          <p:spPr>
            <a:xfrm rot="1352051" flipH="1">
              <a:off x="-1983764" y="1545654"/>
              <a:ext cx="64193" cy="69330"/>
            </a:xfrm>
            <a:custGeom>
              <a:avLst/>
              <a:gdLst/>
              <a:ahLst/>
              <a:cxnLst/>
              <a:rect l="l" t="t" r="r" b="b"/>
              <a:pathLst>
                <a:path w="53" h="57" extrusionOk="0">
                  <a:moveTo>
                    <a:pt x="37" y="8"/>
                  </a:moveTo>
                  <a:cubicBezTo>
                    <a:pt x="53" y="37"/>
                    <a:pt x="53" y="37"/>
                    <a:pt x="53" y="37"/>
                  </a:cubicBezTo>
                  <a:cubicBezTo>
                    <a:pt x="52" y="35"/>
                    <a:pt x="51" y="33"/>
                    <a:pt x="48" y="32"/>
                  </a:cubicBezTo>
                  <a:cubicBezTo>
                    <a:pt x="41" y="29"/>
                    <a:pt x="29" y="32"/>
                    <a:pt x="22" y="40"/>
                  </a:cubicBezTo>
                  <a:cubicBezTo>
                    <a:pt x="17" y="45"/>
                    <a:pt x="17" y="52"/>
                    <a:pt x="19" y="57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23"/>
                    <a:pt x="1" y="17"/>
                    <a:pt x="6" y="11"/>
                  </a:cubicBezTo>
                  <a:cubicBezTo>
                    <a:pt x="12" y="3"/>
                    <a:pt x="24" y="0"/>
                    <a:pt x="32" y="4"/>
                  </a:cubicBezTo>
                  <a:cubicBezTo>
                    <a:pt x="34" y="5"/>
                    <a:pt x="36" y="6"/>
                    <a:pt x="37" y="8"/>
                  </a:cubicBez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31"/>
            <p:cNvSpPr/>
            <p:nvPr/>
          </p:nvSpPr>
          <p:spPr>
            <a:xfrm rot="1352051" flipH="1">
              <a:off x="-1956716" y="1585196"/>
              <a:ext cx="25677" cy="39800"/>
            </a:xfrm>
            <a:custGeom>
              <a:avLst/>
              <a:gdLst/>
              <a:ahLst/>
              <a:cxnLst/>
              <a:rect l="l" t="t" r="r" b="b"/>
              <a:pathLst>
                <a:path w="21" h="33" extrusionOk="0">
                  <a:moveTo>
                    <a:pt x="21" y="33"/>
                  </a:moveTo>
                  <a:cubicBezTo>
                    <a:pt x="19" y="32"/>
                    <a:pt x="17" y="30"/>
                    <a:pt x="16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3"/>
                    <a:pt x="5" y="5"/>
                  </a:cubicBezTo>
                  <a:cubicBezTo>
                    <a:pt x="10" y="14"/>
                    <a:pt x="16" y="24"/>
                    <a:pt x="21" y="33"/>
                  </a:cubicBezTo>
                  <a:close/>
                </a:path>
              </a:pathLst>
            </a:custGeom>
            <a:solidFill>
              <a:srgbClr val="3B41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 rot="1352045" flipH="1">
              <a:off x="-1945614" y="1591264"/>
              <a:ext cx="10271" cy="17974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2" y="4"/>
                    <a:pt x="4" y="6"/>
                  </a:cubicBezTo>
                  <a:cubicBezTo>
                    <a:pt x="5" y="9"/>
                    <a:pt x="6" y="11"/>
                    <a:pt x="8" y="14"/>
                  </a:cubicBezTo>
                  <a:cubicBezTo>
                    <a:pt x="5" y="9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3B41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31"/>
            <p:cNvSpPr/>
            <p:nvPr/>
          </p:nvSpPr>
          <p:spPr>
            <a:xfrm rot="1352047" flipH="1">
              <a:off x="-1985895" y="1547316"/>
              <a:ext cx="25677" cy="55206"/>
            </a:xfrm>
            <a:custGeom>
              <a:avLst/>
              <a:gdLst/>
              <a:ahLst/>
              <a:cxnLst/>
              <a:rect l="l" t="t" r="r" b="b"/>
              <a:pathLst>
                <a:path w="22" h="46" extrusionOk="0">
                  <a:moveTo>
                    <a:pt x="19" y="29"/>
                  </a:moveTo>
                  <a:cubicBezTo>
                    <a:pt x="22" y="34"/>
                    <a:pt x="21" y="40"/>
                    <a:pt x="16" y="46"/>
                  </a:cubicBezTo>
                  <a:cubicBezTo>
                    <a:pt x="11" y="36"/>
                    <a:pt x="5" y="27"/>
                    <a:pt x="0" y="17"/>
                  </a:cubicBezTo>
                  <a:cubicBezTo>
                    <a:pt x="5" y="11"/>
                    <a:pt x="6" y="5"/>
                    <a:pt x="3" y="0"/>
                  </a:cubicBezTo>
                  <a:cubicBezTo>
                    <a:pt x="8" y="9"/>
                    <a:pt x="14" y="20"/>
                    <a:pt x="19" y="29"/>
                  </a:cubicBezTo>
                  <a:close/>
                </a:path>
              </a:pathLst>
            </a:custGeom>
            <a:solidFill>
              <a:srgbClr val="3B41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31"/>
            <p:cNvSpPr/>
            <p:nvPr/>
          </p:nvSpPr>
          <p:spPr>
            <a:xfrm rot="1352048" flipH="1">
              <a:off x="-1983657" y="1568304"/>
              <a:ext cx="19257" cy="34664"/>
            </a:xfrm>
            <a:custGeom>
              <a:avLst/>
              <a:gdLst/>
              <a:ahLst/>
              <a:cxnLst/>
              <a:rect l="l" t="t" r="r" b="b"/>
              <a:pathLst>
                <a:path w="16" h="29" extrusionOk="0">
                  <a:moveTo>
                    <a:pt x="0" y="0"/>
                  </a:moveTo>
                  <a:cubicBezTo>
                    <a:pt x="5" y="10"/>
                    <a:pt x="11" y="19"/>
                    <a:pt x="16" y="29"/>
                  </a:cubicBezTo>
                  <a:cubicBezTo>
                    <a:pt x="11" y="19"/>
                    <a:pt x="5" y="10"/>
                    <a:pt x="0" y="0"/>
                  </a:cubicBezTo>
                  <a:close/>
                </a:path>
              </a:pathLst>
            </a:custGeom>
            <a:solidFill>
              <a:srgbClr val="3B41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31"/>
            <p:cNvSpPr/>
            <p:nvPr/>
          </p:nvSpPr>
          <p:spPr>
            <a:xfrm rot="1352051" flipH="1">
              <a:off x="-1987589" y="1573915"/>
              <a:ext cx="51354" cy="48787"/>
            </a:xfrm>
            <a:custGeom>
              <a:avLst/>
              <a:gdLst/>
              <a:ahLst/>
              <a:cxnLst/>
              <a:rect l="l" t="t" r="r" b="b"/>
              <a:pathLst>
                <a:path w="42" h="40" extrusionOk="0">
                  <a:moveTo>
                    <a:pt x="16" y="36"/>
                  </a:moveTo>
                  <a:cubicBezTo>
                    <a:pt x="16" y="35"/>
                    <a:pt x="16" y="35"/>
                    <a:pt x="16" y="35"/>
                  </a:cubicBezTo>
                  <a:cubicBezTo>
                    <a:pt x="15" y="35"/>
                    <a:pt x="15" y="34"/>
                    <a:pt x="15" y="34"/>
                  </a:cubicBezTo>
                  <a:cubicBezTo>
                    <a:pt x="14" y="32"/>
                    <a:pt x="12" y="29"/>
                    <a:pt x="11" y="27"/>
                  </a:cubicBezTo>
                  <a:cubicBezTo>
                    <a:pt x="7" y="21"/>
                    <a:pt x="4" y="14"/>
                    <a:pt x="0" y="8"/>
                  </a:cubicBezTo>
                  <a:cubicBezTo>
                    <a:pt x="7" y="11"/>
                    <a:pt x="19" y="8"/>
                    <a:pt x="26" y="0"/>
                  </a:cubicBezTo>
                  <a:cubicBezTo>
                    <a:pt x="31" y="10"/>
                    <a:pt x="37" y="1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36" y="37"/>
                    <a:pt x="24" y="40"/>
                    <a:pt x="16" y="36"/>
                  </a:cubicBezTo>
                  <a:close/>
                </a:path>
              </a:pathLst>
            </a:custGeom>
            <a:solidFill>
              <a:srgbClr val="3B414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31"/>
            <p:cNvSpPr/>
            <p:nvPr/>
          </p:nvSpPr>
          <p:spPr>
            <a:xfrm rot="1352047" flipH="1">
              <a:off x="-2011068" y="1560290"/>
              <a:ext cx="26961" cy="43652"/>
            </a:xfrm>
            <a:custGeom>
              <a:avLst/>
              <a:gdLst/>
              <a:ahLst/>
              <a:cxnLst/>
              <a:rect l="l" t="t" r="r" b="b"/>
              <a:pathLst>
                <a:path w="21" h="34" extrusionOk="0">
                  <a:moveTo>
                    <a:pt x="5" y="0"/>
                  </a:moveTo>
                  <a:lnTo>
                    <a:pt x="21" y="26"/>
                  </a:lnTo>
                  <a:lnTo>
                    <a:pt x="15" y="34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1"/>
            <p:cNvSpPr/>
            <p:nvPr/>
          </p:nvSpPr>
          <p:spPr>
            <a:xfrm rot="1352046" flipH="1">
              <a:off x="-2023431" y="1548845"/>
              <a:ext cx="37232" cy="41084"/>
            </a:xfrm>
            <a:custGeom>
              <a:avLst/>
              <a:gdLst/>
              <a:ahLst/>
              <a:cxnLst/>
              <a:rect l="l" t="t" r="r" b="b"/>
              <a:pathLst>
                <a:path w="30" h="34" extrusionOk="0">
                  <a:moveTo>
                    <a:pt x="13" y="2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6" y="29"/>
                    <a:pt x="20" y="31"/>
                    <a:pt x="17" y="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2"/>
                    <a:pt x="9" y="0"/>
                    <a:pt x="13" y="2"/>
                  </a:cubicBez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1"/>
            <p:cNvSpPr/>
            <p:nvPr/>
          </p:nvSpPr>
          <p:spPr>
            <a:xfrm rot="1352051" flipH="1">
              <a:off x="-2046545" y="1574793"/>
              <a:ext cx="52638" cy="50071"/>
            </a:xfrm>
            <a:custGeom>
              <a:avLst/>
              <a:gdLst/>
              <a:ahLst/>
              <a:cxnLst/>
              <a:rect l="l" t="t" r="r" b="b"/>
              <a:pathLst>
                <a:path w="41" h="39" extrusionOk="0">
                  <a:moveTo>
                    <a:pt x="26" y="12"/>
                  </a:moveTo>
                  <a:lnTo>
                    <a:pt x="41" y="39"/>
                  </a:lnTo>
                  <a:lnTo>
                    <a:pt x="15" y="26"/>
                  </a:lnTo>
                  <a:lnTo>
                    <a:pt x="0" y="0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rgbClr val="1A1F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31"/>
            <p:cNvSpPr/>
            <p:nvPr/>
          </p:nvSpPr>
          <p:spPr>
            <a:xfrm rot="1352046" flipH="1">
              <a:off x="-2007004" y="1569570"/>
              <a:ext cx="23109" cy="44935"/>
            </a:xfrm>
            <a:custGeom>
              <a:avLst/>
              <a:gdLst/>
              <a:ahLst/>
              <a:cxnLst/>
              <a:rect l="l" t="t" r="r" b="b"/>
              <a:pathLst>
                <a:path w="19" h="37" extrusionOk="0">
                  <a:moveTo>
                    <a:pt x="18" y="37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1" y="3"/>
                    <a:pt x="3" y="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7" y="32"/>
                    <a:pt x="17" y="35"/>
                    <a:pt x="18" y="37"/>
                  </a:cubicBez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31"/>
            <p:cNvSpPr/>
            <p:nvPr/>
          </p:nvSpPr>
          <p:spPr>
            <a:xfrm rot="1352048" flipH="1">
              <a:off x="-2010600" y="1578613"/>
              <a:ext cx="21825" cy="37232"/>
            </a:xfrm>
            <a:custGeom>
              <a:avLst/>
              <a:gdLst/>
              <a:ahLst/>
              <a:cxnLst/>
              <a:rect l="l" t="t" r="r" b="b"/>
              <a:pathLst>
                <a:path w="18" h="31" extrusionOk="0">
                  <a:moveTo>
                    <a:pt x="16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2" y="3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7" y="31"/>
                    <a:pt x="16" y="30"/>
                    <a:pt x="16" y="29"/>
                  </a:cubicBezTo>
                  <a:close/>
                </a:path>
              </a:pathLst>
            </a:custGeom>
            <a:solidFill>
              <a:srgbClr val="1A1F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31"/>
            <p:cNvSpPr/>
            <p:nvPr/>
          </p:nvSpPr>
          <p:spPr>
            <a:xfrm rot="1352046" flipH="1">
              <a:off x="-2064030" y="1576214"/>
              <a:ext cx="35948" cy="41084"/>
            </a:xfrm>
            <a:custGeom>
              <a:avLst/>
              <a:gdLst/>
              <a:ahLst/>
              <a:cxnLst/>
              <a:rect l="l" t="t" r="r" b="b"/>
              <a:pathLst>
                <a:path w="29" h="34" extrusionOk="0">
                  <a:moveTo>
                    <a:pt x="16" y="32"/>
                  </a:moveTo>
                  <a:cubicBezTo>
                    <a:pt x="15" y="31"/>
                    <a:pt x="15" y="30"/>
                    <a:pt x="14" y="29"/>
                  </a:cubicBezTo>
                  <a:cubicBezTo>
                    <a:pt x="13" y="28"/>
                    <a:pt x="13" y="26"/>
                    <a:pt x="12" y="25"/>
                  </a:cubicBezTo>
                  <a:cubicBezTo>
                    <a:pt x="11" y="23"/>
                    <a:pt x="10" y="21"/>
                    <a:pt x="9" y="20"/>
                  </a:cubicBezTo>
                  <a:cubicBezTo>
                    <a:pt x="6" y="14"/>
                    <a:pt x="3" y="9"/>
                    <a:pt x="0" y="3"/>
                  </a:cubicBezTo>
                  <a:cubicBezTo>
                    <a:pt x="3" y="5"/>
                    <a:pt x="9" y="4"/>
                    <a:pt x="12" y="0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6" y="32"/>
                    <a:pt x="20" y="34"/>
                    <a:pt x="16" y="32"/>
                  </a:cubicBezTo>
                  <a:close/>
                </a:path>
              </a:pathLst>
            </a:custGeom>
            <a:solidFill>
              <a:srgbClr val="1A1F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31"/>
            <p:cNvSpPr/>
            <p:nvPr/>
          </p:nvSpPr>
          <p:spPr>
            <a:xfrm rot="1352047" flipH="1">
              <a:off x="-2156957" y="1480819"/>
              <a:ext cx="278597" cy="172040"/>
            </a:xfrm>
            <a:custGeom>
              <a:avLst/>
              <a:gdLst/>
              <a:ahLst/>
              <a:cxnLst/>
              <a:rect l="l" t="t" r="r" b="b"/>
              <a:pathLst>
                <a:path w="229" h="142" extrusionOk="0">
                  <a:moveTo>
                    <a:pt x="17" y="0"/>
                  </a:moveTo>
                  <a:cubicBezTo>
                    <a:pt x="229" y="105"/>
                    <a:pt x="229" y="105"/>
                    <a:pt x="229" y="105"/>
                  </a:cubicBezTo>
                  <a:cubicBezTo>
                    <a:pt x="228" y="105"/>
                    <a:pt x="203" y="98"/>
                    <a:pt x="185" y="120"/>
                  </a:cubicBezTo>
                  <a:cubicBezTo>
                    <a:pt x="166" y="142"/>
                    <a:pt x="145" y="137"/>
                    <a:pt x="129" y="129"/>
                  </a:cubicBezTo>
                  <a:cubicBezTo>
                    <a:pt x="112" y="121"/>
                    <a:pt x="81" y="105"/>
                    <a:pt x="80" y="104"/>
                  </a:cubicBezTo>
                  <a:cubicBezTo>
                    <a:pt x="78" y="104"/>
                    <a:pt x="47" y="88"/>
                    <a:pt x="31" y="80"/>
                  </a:cubicBezTo>
                  <a:cubicBezTo>
                    <a:pt x="15" y="72"/>
                    <a:pt x="0" y="60"/>
                    <a:pt x="18" y="38"/>
                  </a:cubicBezTo>
                  <a:cubicBezTo>
                    <a:pt x="37" y="15"/>
                    <a:pt x="18" y="1"/>
                    <a:pt x="17" y="0"/>
                  </a:cubicBezTo>
                  <a:close/>
                  <a:moveTo>
                    <a:pt x="124" y="86"/>
                  </a:moveTo>
                  <a:cubicBezTo>
                    <a:pt x="131" y="78"/>
                    <a:pt x="131" y="78"/>
                    <a:pt x="131" y="78"/>
                  </a:cubicBezTo>
                  <a:cubicBezTo>
                    <a:pt x="134" y="75"/>
                    <a:pt x="134" y="70"/>
                    <a:pt x="130" y="68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98" y="52"/>
                    <a:pt x="92" y="54"/>
                    <a:pt x="89" y="58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0" y="69"/>
                    <a:pt x="80" y="74"/>
                    <a:pt x="84" y="76"/>
                  </a:cubicBezTo>
                  <a:cubicBezTo>
                    <a:pt x="112" y="89"/>
                    <a:pt x="112" y="89"/>
                    <a:pt x="112" y="89"/>
                  </a:cubicBezTo>
                  <a:cubicBezTo>
                    <a:pt x="115" y="91"/>
                    <a:pt x="121" y="90"/>
                    <a:pt x="124" y="86"/>
                  </a:cubicBezTo>
                  <a:moveTo>
                    <a:pt x="41" y="65"/>
                  </a:moveTo>
                  <a:cubicBezTo>
                    <a:pt x="48" y="68"/>
                    <a:pt x="60" y="65"/>
                    <a:pt x="67" y="57"/>
                  </a:cubicBezTo>
                  <a:cubicBezTo>
                    <a:pt x="74" y="49"/>
                    <a:pt x="73" y="40"/>
                    <a:pt x="65" y="36"/>
                  </a:cubicBezTo>
                  <a:cubicBezTo>
                    <a:pt x="57" y="32"/>
                    <a:pt x="45" y="35"/>
                    <a:pt x="39" y="43"/>
                  </a:cubicBezTo>
                  <a:cubicBezTo>
                    <a:pt x="32" y="51"/>
                    <a:pt x="33" y="61"/>
                    <a:pt x="41" y="65"/>
                  </a:cubicBezTo>
                  <a:moveTo>
                    <a:pt x="144" y="111"/>
                  </a:moveTo>
                  <a:cubicBezTo>
                    <a:pt x="151" y="114"/>
                    <a:pt x="161" y="112"/>
                    <a:pt x="167" y="105"/>
                  </a:cubicBezTo>
                  <a:cubicBezTo>
                    <a:pt x="173" y="98"/>
                    <a:pt x="172" y="90"/>
                    <a:pt x="165" y="86"/>
                  </a:cubicBezTo>
                  <a:cubicBezTo>
                    <a:pt x="158" y="83"/>
                    <a:pt x="148" y="86"/>
                    <a:pt x="142" y="92"/>
                  </a:cubicBezTo>
                  <a:cubicBezTo>
                    <a:pt x="136" y="99"/>
                    <a:pt x="137" y="108"/>
                    <a:pt x="144" y="11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31"/>
            <p:cNvSpPr/>
            <p:nvPr/>
          </p:nvSpPr>
          <p:spPr>
            <a:xfrm rot="1352049" flipH="1">
              <a:off x="-1964074" y="1549833"/>
              <a:ext cx="50070" cy="43652"/>
            </a:xfrm>
            <a:custGeom>
              <a:avLst/>
              <a:gdLst/>
              <a:ahLst/>
              <a:cxnLst/>
              <a:rect l="l" t="t" r="r" b="b"/>
              <a:pathLst>
                <a:path w="42" h="36" extrusionOk="0">
                  <a:moveTo>
                    <a:pt x="33" y="4"/>
                  </a:moveTo>
                  <a:cubicBezTo>
                    <a:pt x="41" y="8"/>
                    <a:pt x="42" y="17"/>
                    <a:pt x="35" y="25"/>
                  </a:cubicBezTo>
                  <a:cubicBezTo>
                    <a:pt x="28" y="33"/>
                    <a:pt x="16" y="36"/>
                    <a:pt x="9" y="33"/>
                  </a:cubicBezTo>
                  <a:cubicBezTo>
                    <a:pt x="1" y="29"/>
                    <a:pt x="0" y="19"/>
                    <a:pt x="7" y="11"/>
                  </a:cubicBezTo>
                  <a:cubicBezTo>
                    <a:pt x="13" y="3"/>
                    <a:pt x="25" y="0"/>
                    <a:pt x="33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31"/>
            <p:cNvSpPr/>
            <p:nvPr/>
          </p:nvSpPr>
          <p:spPr>
            <a:xfrm rot="1352051" flipH="1">
              <a:off x="-2042341" y="1547124"/>
              <a:ext cx="65476" cy="47503"/>
            </a:xfrm>
            <a:custGeom>
              <a:avLst/>
              <a:gdLst/>
              <a:ahLst/>
              <a:cxnLst/>
              <a:rect l="l" t="t" r="r" b="b"/>
              <a:pathLst>
                <a:path w="54" h="39" extrusionOk="0">
                  <a:moveTo>
                    <a:pt x="50" y="16"/>
                  </a:moveTo>
                  <a:cubicBezTo>
                    <a:pt x="54" y="18"/>
                    <a:pt x="54" y="23"/>
                    <a:pt x="51" y="26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1" y="38"/>
                    <a:pt x="35" y="39"/>
                    <a:pt x="32" y="37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2"/>
                    <a:pt x="0" y="17"/>
                    <a:pt x="3" y="13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2" y="2"/>
                    <a:pt x="18" y="0"/>
                    <a:pt x="22" y="2"/>
                  </a:cubicBezTo>
                  <a:lnTo>
                    <a:pt x="50" y="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31"/>
            <p:cNvSpPr/>
            <p:nvPr/>
          </p:nvSpPr>
          <p:spPr>
            <a:xfrm rot="1352044" flipH="1">
              <a:off x="-2097980" y="1559716"/>
              <a:ext cx="44935" cy="38516"/>
            </a:xfrm>
            <a:custGeom>
              <a:avLst/>
              <a:gdLst/>
              <a:ahLst/>
              <a:cxnLst/>
              <a:rect l="l" t="t" r="r" b="b"/>
              <a:pathLst>
                <a:path w="37" h="31" extrusionOk="0">
                  <a:moveTo>
                    <a:pt x="29" y="3"/>
                  </a:moveTo>
                  <a:cubicBezTo>
                    <a:pt x="36" y="7"/>
                    <a:pt x="37" y="15"/>
                    <a:pt x="31" y="22"/>
                  </a:cubicBezTo>
                  <a:cubicBezTo>
                    <a:pt x="25" y="29"/>
                    <a:pt x="15" y="31"/>
                    <a:pt x="8" y="28"/>
                  </a:cubicBezTo>
                  <a:cubicBezTo>
                    <a:pt x="1" y="25"/>
                    <a:pt x="0" y="16"/>
                    <a:pt x="6" y="9"/>
                  </a:cubicBezTo>
                  <a:cubicBezTo>
                    <a:pt x="12" y="3"/>
                    <a:pt x="22" y="0"/>
                    <a:pt x="29" y="3"/>
                  </a:cubicBezTo>
                  <a:close/>
                  <a:moveTo>
                    <a:pt x="19" y="21"/>
                  </a:moveTo>
                  <a:cubicBezTo>
                    <a:pt x="22" y="23"/>
                    <a:pt x="28" y="22"/>
                    <a:pt x="31" y="18"/>
                  </a:cubicBezTo>
                  <a:cubicBezTo>
                    <a:pt x="34" y="14"/>
                    <a:pt x="33" y="10"/>
                    <a:pt x="30" y="8"/>
                  </a:cubicBezTo>
                  <a:cubicBezTo>
                    <a:pt x="26" y="6"/>
                    <a:pt x="21" y="8"/>
                    <a:pt x="18" y="12"/>
                  </a:cubicBezTo>
                  <a:cubicBezTo>
                    <a:pt x="15" y="15"/>
                    <a:pt x="15" y="20"/>
                    <a:pt x="19" y="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31"/>
            <p:cNvSpPr/>
            <p:nvPr/>
          </p:nvSpPr>
          <p:spPr>
            <a:xfrm rot="1352045" flipH="1">
              <a:off x="-2378622" y="1510967"/>
              <a:ext cx="28245" cy="44935"/>
            </a:xfrm>
            <a:custGeom>
              <a:avLst/>
              <a:gdLst/>
              <a:ahLst/>
              <a:cxnLst/>
              <a:rect l="l" t="t" r="r" b="b"/>
              <a:pathLst>
                <a:path w="22" h="35" extrusionOk="0">
                  <a:moveTo>
                    <a:pt x="7" y="0"/>
                  </a:moveTo>
                  <a:lnTo>
                    <a:pt x="22" y="28"/>
                  </a:lnTo>
                  <a:lnTo>
                    <a:pt x="15" y="35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31"/>
            <p:cNvSpPr/>
            <p:nvPr/>
          </p:nvSpPr>
          <p:spPr>
            <a:xfrm rot="1352047" flipH="1">
              <a:off x="-2384703" y="1507965"/>
              <a:ext cx="26961" cy="39800"/>
            </a:xfrm>
            <a:custGeom>
              <a:avLst/>
              <a:gdLst/>
              <a:ahLst/>
              <a:cxnLst/>
              <a:rect l="l" t="t" r="r" b="b"/>
              <a:pathLst>
                <a:path w="21" h="31" extrusionOk="0">
                  <a:moveTo>
                    <a:pt x="5" y="4"/>
                  </a:moveTo>
                  <a:lnTo>
                    <a:pt x="21" y="31"/>
                  </a:lnTo>
                  <a:lnTo>
                    <a:pt x="15" y="28"/>
                  </a:lnTo>
                  <a:lnTo>
                    <a:pt x="0" y="0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31"/>
            <p:cNvSpPr/>
            <p:nvPr/>
          </p:nvSpPr>
          <p:spPr>
            <a:xfrm rot="1352051" flipH="1">
              <a:off x="-2419374" y="1493876"/>
              <a:ext cx="51354" cy="59058"/>
            </a:xfrm>
            <a:custGeom>
              <a:avLst/>
              <a:gdLst/>
              <a:ahLst/>
              <a:cxnLst/>
              <a:rect l="l" t="t" r="r" b="b"/>
              <a:pathLst>
                <a:path w="42" h="49" extrusionOk="0">
                  <a:moveTo>
                    <a:pt x="42" y="49"/>
                  </a:moveTo>
                  <a:cubicBezTo>
                    <a:pt x="36" y="40"/>
                    <a:pt x="27" y="33"/>
                    <a:pt x="16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5"/>
                    <a:pt x="19" y="12"/>
                    <a:pt x="26" y="20"/>
                  </a:cubicBezTo>
                  <a:cubicBezTo>
                    <a:pt x="31" y="30"/>
                    <a:pt x="37" y="39"/>
                    <a:pt x="42" y="4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31"/>
            <p:cNvSpPr/>
            <p:nvPr/>
          </p:nvSpPr>
          <p:spPr>
            <a:xfrm rot="1352051" flipH="1">
              <a:off x="-2408230" y="1515340"/>
              <a:ext cx="51354" cy="62910"/>
            </a:xfrm>
            <a:custGeom>
              <a:avLst/>
              <a:gdLst/>
              <a:ahLst/>
              <a:cxnLst/>
              <a:rect l="l" t="t" r="r" b="b"/>
              <a:pathLst>
                <a:path w="42" h="52" extrusionOk="0">
                  <a:moveTo>
                    <a:pt x="25" y="24"/>
                  </a:moveTo>
                  <a:cubicBezTo>
                    <a:pt x="42" y="52"/>
                    <a:pt x="42" y="52"/>
                    <a:pt x="42" y="52"/>
                  </a:cubicBezTo>
                  <a:cubicBezTo>
                    <a:pt x="36" y="43"/>
                    <a:pt x="28" y="35"/>
                    <a:pt x="16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6"/>
                    <a:pt x="20" y="14"/>
                    <a:pt x="25" y="24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31"/>
            <p:cNvSpPr/>
            <p:nvPr/>
          </p:nvSpPr>
          <p:spPr>
            <a:xfrm rot="1352048" flipH="1">
              <a:off x="-1532176" y="1846107"/>
              <a:ext cx="245217" cy="282453"/>
            </a:xfrm>
            <a:custGeom>
              <a:avLst/>
              <a:gdLst/>
              <a:ahLst/>
              <a:cxnLst/>
              <a:rect l="l" t="t" r="r" b="b"/>
              <a:pathLst>
                <a:path w="202" h="233" extrusionOk="0">
                  <a:moveTo>
                    <a:pt x="202" y="5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0" y="229"/>
                    <a:pt x="0" y="218"/>
                    <a:pt x="7" y="209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80" y="4"/>
                    <a:pt x="193" y="0"/>
                    <a:pt x="202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31"/>
            <p:cNvSpPr/>
            <p:nvPr/>
          </p:nvSpPr>
          <p:spPr>
            <a:xfrm rot="1352045" flipH="1">
              <a:off x="-2336619" y="1639438"/>
              <a:ext cx="30813" cy="28245"/>
            </a:xfrm>
            <a:custGeom>
              <a:avLst/>
              <a:gdLst/>
              <a:ahLst/>
              <a:cxnLst/>
              <a:rect l="l" t="t" r="r" b="b"/>
              <a:pathLst>
                <a:path w="24" h="22" extrusionOk="0">
                  <a:moveTo>
                    <a:pt x="24" y="3"/>
                  </a:moveTo>
                  <a:lnTo>
                    <a:pt x="8" y="22"/>
                  </a:lnTo>
                  <a:lnTo>
                    <a:pt x="3" y="20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19" y="1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7" name="Google Shape;537;p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352048" flipH="1">
              <a:off x="-2418550" y="1584158"/>
              <a:ext cx="29528" cy="57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8" name="Google Shape;538;p31"/>
            <p:cNvSpPr/>
            <p:nvPr/>
          </p:nvSpPr>
          <p:spPr>
            <a:xfrm rot="1352045" flipH="1">
              <a:off x="-2304528" y="1616232"/>
              <a:ext cx="95006" cy="66762"/>
            </a:xfrm>
            <a:custGeom>
              <a:avLst/>
              <a:gdLst/>
              <a:ahLst/>
              <a:cxnLst/>
              <a:rect l="l" t="t" r="r" b="b"/>
              <a:pathLst>
                <a:path w="74" h="52" extrusionOk="0">
                  <a:moveTo>
                    <a:pt x="23" y="0"/>
                  </a:moveTo>
                  <a:lnTo>
                    <a:pt x="0" y="26"/>
                  </a:lnTo>
                  <a:lnTo>
                    <a:pt x="51" y="52"/>
                  </a:lnTo>
                  <a:lnTo>
                    <a:pt x="74" y="2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1"/>
            <p:cNvSpPr/>
            <p:nvPr/>
          </p:nvSpPr>
          <p:spPr>
            <a:xfrm rot="1352050" flipH="1">
              <a:off x="-2431709" y="1508134"/>
              <a:ext cx="26961" cy="44935"/>
            </a:xfrm>
            <a:custGeom>
              <a:avLst/>
              <a:gdLst/>
              <a:ahLst/>
              <a:cxnLst/>
              <a:rect l="l" t="t" r="r" b="b"/>
              <a:pathLst>
                <a:path w="22" h="37" extrusionOk="0">
                  <a:moveTo>
                    <a:pt x="16" y="29"/>
                  </a:moveTo>
                  <a:cubicBezTo>
                    <a:pt x="16" y="28"/>
                    <a:pt x="15" y="27"/>
                    <a:pt x="15" y="27"/>
                  </a:cubicBezTo>
                  <a:cubicBezTo>
                    <a:pt x="14" y="25"/>
                    <a:pt x="13" y="23"/>
                    <a:pt x="12" y="21"/>
                  </a:cubicBezTo>
                  <a:cubicBezTo>
                    <a:pt x="10" y="18"/>
                    <a:pt x="9" y="16"/>
                    <a:pt x="7" y="13"/>
                  </a:cubicBezTo>
                  <a:cubicBezTo>
                    <a:pt x="5" y="9"/>
                    <a:pt x="2" y="4"/>
                    <a:pt x="0" y="0"/>
                  </a:cubicBezTo>
                  <a:cubicBezTo>
                    <a:pt x="2" y="3"/>
                    <a:pt x="4" y="6"/>
                    <a:pt x="5" y="9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0" y="34"/>
                    <a:pt x="18" y="31"/>
                    <a:pt x="16" y="2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1"/>
            <p:cNvSpPr/>
            <p:nvPr/>
          </p:nvSpPr>
          <p:spPr>
            <a:xfrm rot="1352050" flipH="1">
              <a:off x="-2423453" y="1504102"/>
              <a:ext cx="53922" cy="65477"/>
            </a:xfrm>
            <a:custGeom>
              <a:avLst/>
              <a:gdLst/>
              <a:ahLst/>
              <a:cxnLst/>
              <a:rect l="l" t="t" r="r" b="b"/>
              <a:pathLst>
                <a:path w="44" h="54" extrusionOk="0">
                  <a:moveTo>
                    <a:pt x="16" y="28"/>
                  </a:moveTo>
                  <a:cubicBezTo>
                    <a:pt x="16" y="28"/>
                    <a:pt x="16" y="27"/>
                    <a:pt x="15" y="26"/>
                  </a:cubicBezTo>
                  <a:cubicBezTo>
                    <a:pt x="8" y="14"/>
                    <a:pt x="2" y="3"/>
                    <a:pt x="0" y="0"/>
                  </a:cubicBezTo>
                  <a:cubicBezTo>
                    <a:pt x="12" y="6"/>
                    <a:pt x="22" y="15"/>
                    <a:pt x="28" y="25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38" y="43"/>
                    <a:pt x="29" y="34"/>
                    <a:pt x="1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1"/>
            <p:cNvSpPr/>
            <p:nvPr/>
          </p:nvSpPr>
          <p:spPr>
            <a:xfrm rot="1352048" flipH="1">
              <a:off x="-2434170" y="1517921"/>
              <a:ext cx="20542" cy="35949"/>
            </a:xfrm>
            <a:custGeom>
              <a:avLst/>
              <a:gdLst/>
              <a:ahLst/>
              <a:cxnLst/>
              <a:rect l="l" t="t" r="r" b="b"/>
              <a:pathLst>
                <a:path w="18" h="30" extrusionOk="0">
                  <a:moveTo>
                    <a:pt x="17" y="28"/>
                  </a:moveTo>
                  <a:cubicBezTo>
                    <a:pt x="17" y="29"/>
                    <a:pt x="18" y="30"/>
                    <a:pt x="18" y="30"/>
                  </a:cubicBezTo>
                  <a:cubicBezTo>
                    <a:pt x="13" y="21"/>
                    <a:pt x="7" y="11"/>
                    <a:pt x="2" y="2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5" y="8"/>
                    <a:pt x="12" y="20"/>
                    <a:pt x="1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1"/>
            <p:cNvSpPr/>
            <p:nvPr/>
          </p:nvSpPr>
          <p:spPr>
            <a:xfrm rot="1352048" flipH="1">
              <a:off x="-2434859" y="1520095"/>
              <a:ext cx="19257" cy="34664"/>
            </a:xfrm>
            <a:custGeom>
              <a:avLst/>
              <a:gdLst/>
              <a:ahLst/>
              <a:cxnLst/>
              <a:rect l="l" t="t" r="r" b="b"/>
              <a:pathLst>
                <a:path w="16" h="29" extrusionOk="0">
                  <a:moveTo>
                    <a:pt x="16" y="28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1" y="19"/>
                    <a:pt x="5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9"/>
                    <a:pt x="11" y="19"/>
                    <a:pt x="1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1"/>
            <p:cNvSpPr/>
            <p:nvPr/>
          </p:nvSpPr>
          <p:spPr>
            <a:xfrm rot="1352048" flipH="1">
              <a:off x="-2434859" y="1520095"/>
              <a:ext cx="19257" cy="34664"/>
            </a:xfrm>
            <a:custGeom>
              <a:avLst/>
              <a:gdLst/>
              <a:ahLst/>
              <a:cxnLst/>
              <a:rect l="l" t="t" r="r" b="b"/>
              <a:pathLst>
                <a:path w="16" h="29" extrusionOk="0"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1" y="19"/>
                    <a:pt x="5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0"/>
                    <a:pt x="11" y="19"/>
                    <a:pt x="1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1"/>
            <p:cNvSpPr/>
            <p:nvPr/>
          </p:nvSpPr>
          <p:spPr>
            <a:xfrm rot="1352048" flipH="1">
              <a:off x="-2434859" y="1520095"/>
              <a:ext cx="19257" cy="34664"/>
            </a:xfrm>
            <a:custGeom>
              <a:avLst/>
              <a:gdLst/>
              <a:ahLst/>
              <a:cxnLst/>
              <a:rect l="l" t="t" r="r" b="b"/>
              <a:pathLst>
                <a:path w="16" h="29" extrusionOk="0">
                  <a:moveTo>
                    <a:pt x="16" y="29"/>
                  </a:moveTo>
                  <a:cubicBezTo>
                    <a:pt x="11" y="20"/>
                    <a:pt x="6" y="1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0"/>
                    <a:pt x="11" y="19"/>
                    <a:pt x="16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 rot="1352050" flipH="1">
              <a:off x="-999574" y="3435439"/>
              <a:ext cx="47502" cy="78316"/>
            </a:xfrm>
            <a:custGeom>
              <a:avLst/>
              <a:gdLst/>
              <a:ahLst/>
              <a:cxnLst/>
              <a:rect l="l" t="t" r="r" b="b"/>
              <a:pathLst>
                <a:path w="39" h="65" extrusionOk="0">
                  <a:moveTo>
                    <a:pt x="16" y="65"/>
                  </a:moveTo>
                  <a:cubicBezTo>
                    <a:pt x="11" y="55"/>
                    <a:pt x="5" y="46"/>
                    <a:pt x="0" y="36"/>
                  </a:cubicBezTo>
                  <a:cubicBezTo>
                    <a:pt x="5" y="24"/>
                    <a:pt x="12" y="12"/>
                    <a:pt x="22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29" y="40"/>
                    <a:pt x="21" y="53"/>
                    <a:pt x="16" y="65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1"/>
            <p:cNvSpPr/>
            <p:nvPr/>
          </p:nvSpPr>
          <p:spPr>
            <a:xfrm rot="1352051" flipH="1">
              <a:off x="-984954" y="3483282"/>
              <a:ext cx="25677" cy="55206"/>
            </a:xfrm>
            <a:custGeom>
              <a:avLst/>
              <a:gdLst/>
              <a:ahLst/>
              <a:cxnLst/>
              <a:rect l="l" t="t" r="r" b="b"/>
              <a:pathLst>
                <a:path w="21" h="46" extrusionOk="0">
                  <a:moveTo>
                    <a:pt x="17" y="46"/>
                  </a:moveTo>
                  <a:cubicBezTo>
                    <a:pt x="11" y="36"/>
                    <a:pt x="6" y="27"/>
                    <a:pt x="0" y="17"/>
                  </a:cubicBezTo>
                  <a:cubicBezTo>
                    <a:pt x="1" y="12"/>
                    <a:pt x="3" y="6"/>
                    <a:pt x="5" y="0"/>
                  </a:cubicBezTo>
                  <a:cubicBezTo>
                    <a:pt x="10" y="10"/>
                    <a:pt x="16" y="19"/>
                    <a:pt x="21" y="29"/>
                  </a:cubicBezTo>
                  <a:cubicBezTo>
                    <a:pt x="19" y="35"/>
                    <a:pt x="18" y="40"/>
                    <a:pt x="17" y="4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 rot="1352047" flipH="1">
              <a:off x="-2448389" y="1534311"/>
              <a:ext cx="53922" cy="138659"/>
            </a:xfrm>
            <a:custGeom>
              <a:avLst/>
              <a:gdLst/>
              <a:ahLst/>
              <a:cxnLst/>
              <a:rect l="l" t="t" r="r" b="b"/>
              <a:pathLst>
                <a:path w="45" h="115" extrusionOk="0">
                  <a:moveTo>
                    <a:pt x="15" y="0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45" y="52"/>
                    <a:pt x="41" y="86"/>
                    <a:pt x="16" y="115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4" y="57"/>
                    <a:pt x="29" y="24"/>
                    <a:pt x="15" y="0"/>
                  </a:cubicBez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 rot="1352045" flipH="1">
              <a:off x="-2468001" y="1523227"/>
              <a:ext cx="57773" cy="148930"/>
            </a:xfrm>
            <a:custGeom>
              <a:avLst/>
              <a:gdLst/>
              <a:ahLst/>
              <a:cxnLst/>
              <a:rect l="l" t="t" r="r" b="b"/>
              <a:pathLst>
                <a:path w="48" h="123" extrusionOk="0">
                  <a:moveTo>
                    <a:pt x="17" y="0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48" y="55"/>
                    <a:pt x="43" y="91"/>
                    <a:pt x="16" y="12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7" y="63"/>
                    <a:pt x="32" y="26"/>
                    <a:pt x="1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 rot="1352046" flipH="1">
              <a:off x="-2462219" y="1515928"/>
              <a:ext cx="33380" cy="103994"/>
            </a:xfrm>
            <a:custGeom>
              <a:avLst/>
              <a:gdLst/>
              <a:ahLst/>
              <a:cxnLst/>
              <a:rect l="l" t="t" r="r" b="b"/>
              <a:pathLst>
                <a:path w="27" h="86" extrusionOk="0">
                  <a:moveTo>
                    <a:pt x="16" y="28"/>
                  </a:moveTo>
                  <a:cubicBezTo>
                    <a:pt x="25" y="45"/>
                    <a:pt x="27" y="65"/>
                    <a:pt x="21" y="86"/>
                  </a:cubicBezTo>
                  <a:cubicBezTo>
                    <a:pt x="16" y="77"/>
                    <a:pt x="10" y="67"/>
                    <a:pt x="5" y="57"/>
                  </a:cubicBezTo>
                  <a:cubicBezTo>
                    <a:pt x="10" y="37"/>
                    <a:pt x="9" y="16"/>
                    <a:pt x="0" y="0"/>
                  </a:cubicBezTo>
                  <a:cubicBezTo>
                    <a:pt x="3" y="5"/>
                    <a:pt x="7" y="11"/>
                    <a:pt x="10" y="17"/>
                  </a:cubicBezTo>
                  <a:cubicBezTo>
                    <a:pt x="11" y="19"/>
                    <a:pt x="12" y="20"/>
                    <a:pt x="13" y="22"/>
                  </a:cubicBezTo>
                  <a:cubicBezTo>
                    <a:pt x="14" y="24"/>
                    <a:pt x="15" y="26"/>
                    <a:pt x="16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1"/>
            <p:cNvSpPr/>
            <p:nvPr/>
          </p:nvSpPr>
          <p:spPr>
            <a:xfrm rot="1352046" flipH="1">
              <a:off x="-2478114" y="1597222"/>
              <a:ext cx="46219" cy="80884"/>
            </a:xfrm>
            <a:custGeom>
              <a:avLst/>
              <a:gdLst/>
              <a:ahLst/>
              <a:cxnLst/>
              <a:rect l="l" t="t" r="r" b="b"/>
              <a:pathLst>
                <a:path w="39" h="67" extrusionOk="0">
                  <a:moveTo>
                    <a:pt x="39" y="29"/>
                  </a:moveTo>
                  <a:cubicBezTo>
                    <a:pt x="35" y="42"/>
                    <a:pt x="27" y="55"/>
                    <a:pt x="17" y="6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1" y="26"/>
                    <a:pt x="18" y="13"/>
                    <a:pt x="23" y="0"/>
                  </a:cubicBezTo>
                  <a:cubicBezTo>
                    <a:pt x="28" y="10"/>
                    <a:pt x="34" y="19"/>
                    <a:pt x="39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1"/>
            <p:cNvSpPr/>
            <p:nvPr/>
          </p:nvSpPr>
          <p:spPr>
            <a:xfrm rot="1352051" flipH="1">
              <a:off x="-994681" y="3502654"/>
              <a:ext cx="25677" cy="83452"/>
            </a:xfrm>
            <a:custGeom>
              <a:avLst/>
              <a:gdLst/>
              <a:ahLst/>
              <a:cxnLst/>
              <a:rect l="l" t="t" r="r" b="b"/>
              <a:pathLst>
                <a:path w="21" h="69" extrusionOk="0">
                  <a:moveTo>
                    <a:pt x="21" y="69"/>
                  </a:moveTo>
                  <a:cubicBezTo>
                    <a:pt x="16" y="60"/>
                    <a:pt x="10" y="50"/>
                    <a:pt x="5" y="40"/>
                  </a:cubicBezTo>
                  <a:cubicBezTo>
                    <a:pt x="1" y="28"/>
                    <a:pt x="0" y="14"/>
                    <a:pt x="3" y="0"/>
                  </a:cubicBezTo>
                  <a:cubicBezTo>
                    <a:pt x="9" y="10"/>
                    <a:pt x="14" y="19"/>
                    <a:pt x="20" y="29"/>
                  </a:cubicBezTo>
                  <a:cubicBezTo>
                    <a:pt x="17" y="43"/>
                    <a:pt x="17" y="57"/>
                    <a:pt x="21" y="6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 rot="1352050" flipH="1">
              <a:off x="-1014145" y="3545000"/>
              <a:ext cx="26961" cy="52639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6" y="29"/>
                  </a:moveTo>
                  <a:cubicBezTo>
                    <a:pt x="18" y="34"/>
                    <a:pt x="20" y="39"/>
                    <a:pt x="22" y="4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3" y="10"/>
                    <a:pt x="1" y="5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5" y="9"/>
                    <a:pt x="9" y="16"/>
                    <a:pt x="13" y="23"/>
                  </a:cubicBezTo>
                  <a:cubicBezTo>
                    <a:pt x="13" y="24"/>
                    <a:pt x="14" y="25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8"/>
                    <a:pt x="16" y="28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 rot="1352052" flipH="1">
              <a:off x="-1019358" y="3444848"/>
              <a:ext cx="51354" cy="148930"/>
            </a:xfrm>
            <a:custGeom>
              <a:avLst/>
              <a:gdLst/>
              <a:ahLst/>
              <a:cxnLst/>
              <a:rect l="l" t="t" r="r" b="b"/>
              <a:pathLst>
                <a:path w="43" h="123" extrusionOk="0">
                  <a:moveTo>
                    <a:pt x="43" y="28"/>
                  </a:moveTo>
                  <a:cubicBezTo>
                    <a:pt x="17" y="60"/>
                    <a:pt x="11" y="97"/>
                    <a:pt x="27" y="123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6" y="86"/>
                    <a:pt x="3" y="78"/>
                    <a:pt x="2" y="68"/>
                  </a:cubicBezTo>
                  <a:cubicBezTo>
                    <a:pt x="7" y="78"/>
                    <a:pt x="13" y="87"/>
                    <a:pt x="18" y="97"/>
                  </a:cubicBezTo>
                  <a:cubicBezTo>
                    <a:pt x="13" y="87"/>
                    <a:pt x="7" y="78"/>
                    <a:pt x="2" y="68"/>
                  </a:cubicBezTo>
                  <a:cubicBezTo>
                    <a:pt x="0" y="47"/>
                    <a:pt x="8" y="22"/>
                    <a:pt x="27" y="0"/>
                  </a:cubicBezTo>
                  <a:cubicBezTo>
                    <a:pt x="32" y="8"/>
                    <a:pt x="38" y="20"/>
                    <a:pt x="43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4" name="Google Shape;554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352049" flipH="1">
              <a:off x="-1106599" y="3428831"/>
              <a:ext cx="51354" cy="65477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55" name="Google Shape;555;p31"/>
            <p:cNvSpPr/>
            <p:nvPr/>
          </p:nvSpPr>
          <p:spPr>
            <a:xfrm rot="1352048" flipH="1">
              <a:off x="-1040359" y="3440679"/>
              <a:ext cx="55206" cy="138659"/>
            </a:xfrm>
            <a:custGeom>
              <a:avLst/>
              <a:gdLst/>
              <a:ahLst/>
              <a:cxnLst/>
              <a:rect l="l" t="t" r="r" b="b"/>
              <a:pathLst>
                <a:path w="46" h="115" extrusionOk="0">
                  <a:moveTo>
                    <a:pt x="31" y="115"/>
                  </a:moveTo>
                  <a:cubicBezTo>
                    <a:pt x="14" y="87"/>
                    <a:pt x="14" y="87"/>
                    <a:pt x="14" y="87"/>
                  </a:cubicBezTo>
                  <a:cubicBezTo>
                    <a:pt x="0" y="63"/>
                    <a:pt x="5" y="29"/>
                    <a:pt x="30" y="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22" y="58"/>
                    <a:pt x="17" y="91"/>
                    <a:pt x="31" y="1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 rot="1352046" flipH="1">
              <a:off x="-1043209" y="3556934"/>
              <a:ext cx="41083" cy="57774"/>
            </a:xfrm>
            <a:custGeom>
              <a:avLst/>
              <a:gdLst/>
              <a:ahLst/>
              <a:cxnLst/>
              <a:rect l="l" t="t" r="r" b="b"/>
              <a:pathLst>
                <a:path w="34" h="48" extrusionOk="0">
                  <a:moveTo>
                    <a:pt x="34" y="48"/>
                  </a:moveTo>
                  <a:cubicBezTo>
                    <a:pt x="26" y="43"/>
                    <a:pt x="21" y="36"/>
                    <a:pt x="16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7"/>
                    <a:pt x="10" y="14"/>
                    <a:pt x="17" y="20"/>
                  </a:cubicBezTo>
                  <a:cubicBezTo>
                    <a:pt x="23" y="29"/>
                    <a:pt x="28" y="39"/>
                    <a:pt x="34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 rot="1352051" flipH="1">
              <a:off x="-1077901" y="3535152"/>
              <a:ext cx="51354" cy="62910"/>
            </a:xfrm>
            <a:custGeom>
              <a:avLst/>
              <a:gdLst/>
              <a:ahLst/>
              <a:cxnLst/>
              <a:rect l="l" t="t" r="r" b="b"/>
              <a:pathLst>
                <a:path w="42" h="52" extrusionOk="0">
                  <a:moveTo>
                    <a:pt x="17" y="2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9"/>
                    <a:pt x="14" y="17"/>
                    <a:pt x="26" y="23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31" y="46"/>
                    <a:pt x="22" y="38"/>
                    <a:pt x="17" y="28"/>
                  </a:cubicBez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 rot="1352045" flipH="1">
              <a:off x="-1681769" y="3436700"/>
              <a:ext cx="586724" cy="315834"/>
            </a:xfrm>
            <a:custGeom>
              <a:avLst/>
              <a:gdLst/>
              <a:ahLst/>
              <a:cxnLst/>
              <a:rect l="l" t="t" r="r" b="b"/>
              <a:pathLst>
                <a:path w="457" h="246" extrusionOk="0">
                  <a:moveTo>
                    <a:pt x="442" y="220"/>
                  </a:moveTo>
                  <a:lnTo>
                    <a:pt x="457" y="246"/>
                  </a:lnTo>
                  <a:lnTo>
                    <a:pt x="15" y="27"/>
                  </a:lnTo>
                  <a:lnTo>
                    <a:pt x="0" y="0"/>
                  </a:lnTo>
                  <a:lnTo>
                    <a:pt x="442" y="220"/>
                  </a:ln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 rot="1352045" flipH="1">
              <a:off x="-1676659" y="3449769"/>
              <a:ext cx="598279" cy="320970"/>
            </a:xfrm>
            <a:custGeom>
              <a:avLst/>
              <a:gdLst/>
              <a:ahLst/>
              <a:cxnLst/>
              <a:rect l="l" t="t" r="r" b="b"/>
              <a:pathLst>
                <a:path w="466" h="250" extrusionOk="0">
                  <a:moveTo>
                    <a:pt x="450" y="224"/>
                  </a:moveTo>
                  <a:lnTo>
                    <a:pt x="466" y="250"/>
                  </a:lnTo>
                  <a:lnTo>
                    <a:pt x="15" y="27"/>
                  </a:lnTo>
                  <a:lnTo>
                    <a:pt x="0" y="0"/>
                  </a:lnTo>
                  <a:lnTo>
                    <a:pt x="450" y="2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 rot="1352045" flipH="1">
              <a:off x="-1678426" y="3457376"/>
              <a:ext cx="598279" cy="320970"/>
            </a:xfrm>
            <a:custGeom>
              <a:avLst/>
              <a:gdLst/>
              <a:ahLst/>
              <a:cxnLst/>
              <a:rect l="l" t="t" r="r" b="b"/>
              <a:pathLst>
                <a:path w="466" h="250" extrusionOk="0">
                  <a:moveTo>
                    <a:pt x="450" y="224"/>
                  </a:moveTo>
                  <a:lnTo>
                    <a:pt x="466" y="250"/>
                  </a:lnTo>
                  <a:lnTo>
                    <a:pt x="15" y="26"/>
                  </a:lnTo>
                  <a:lnTo>
                    <a:pt x="0" y="0"/>
                  </a:lnTo>
                  <a:lnTo>
                    <a:pt x="450" y="2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 rot="1352050" flipH="1">
              <a:off x="-1060300" y="3548654"/>
              <a:ext cx="53922" cy="65477"/>
            </a:xfrm>
            <a:custGeom>
              <a:avLst/>
              <a:gdLst/>
              <a:ahLst/>
              <a:cxnLst/>
              <a:rect l="l" t="t" r="r" b="b"/>
              <a:pathLst>
                <a:path w="44" h="54" extrusionOk="0">
                  <a:moveTo>
                    <a:pt x="17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1"/>
                    <a:pt x="15" y="20"/>
                    <a:pt x="28" y="26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32" y="48"/>
                    <a:pt x="23" y="39"/>
                    <a:pt x="17" y="2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 rot="1352047" flipH="1">
              <a:off x="-1064824" y="3571390"/>
              <a:ext cx="35948" cy="44935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30" y="37"/>
                  </a:moveTo>
                  <a:cubicBezTo>
                    <a:pt x="25" y="35"/>
                    <a:pt x="21" y="32"/>
                    <a:pt x="17" y="29"/>
                  </a:cubicBezTo>
                  <a:cubicBezTo>
                    <a:pt x="11" y="19"/>
                    <a:pt x="6" y="10"/>
                    <a:pt x="0" y="0"/>
                  </a:cubicBezTo>
                  <a:cubicBezTo>
                    <a:pt x="4" y="3"/>
                    <a:pt x="9" y="6"/>
                    <a:pt x="14" y="9"/>
                  </a:cubicBezTo>
                  <a:cubicBezTo>
                    <a:pt x="18" y="17"/>
                    <a:pt x="25" y="29"/>
                    <a:pt x="30" y="37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3" name="Google Shape;563;p3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352049" flipH="1">
              <a:off x="-1357029" y="3396163"/>
              <a:ext cx="261907" cy="160484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64" name="Google Shape;564;p31"/>
            <p:cNvSpPr/>
            <p:nvPr/>
          </p:nvSpPr>
          <p:spPr>
            <a:xfrm rot="1352045" flipH="1">
              <a:off x="-1717130" y="3601359"/>
              <a:ext cx="30813" cy="46220"/>
            </a:xfrm>
            <a:custGeom>
              <a:avLst/>
              <a:gdLst/>
              <a:ahLst/>
              <a:cxnLst/>
              <a:rect l="l" t="t" r="r" b="b"/>
              <a:pathLst>
                <a:path w="24" h="36" extrusionOk="0">
                  <a:moveTo>
                    <a:pt x="9" y="0"/>
                  </a:moveTo>
                  <a:lnTo>
                    <a:pt x="24" y="26"/>
                  </a:lnTo>
                  <a:lnTo>
                    <a:pt x="16" y="36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1"/>
            <p:cNvSpPr/>
            <p:nvPr/>
          </p:nvSpPr>
          <p:spPr>
            <a:xfrm rot="1352045" flipH="1">
              <a:off x="-1717858" y="3614052"/>
              <a:ext cx="28245" cy="37232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7" y="3"/>
                  </a:moveTo>
                  <a:lnTo>
                    <a:pt x="22" y="29"/>
                  </a:lnTo>
                  <a:lnTo>
                    <a:pt x="16" y="26"/>
                  </a:lnTo>
                  <a:lnTo>
                    <a:pt x="0" y="0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 rot="1352045" flipH="1">
              <a:off x="-2753678" y="1816889"/>
              <a:ext cx="1220951" cy="1458487"/>
            </a:xfrm>
            <a:custGeom>
              <a:avLst/>
              <a:gdLst/>
              <a:ahLst/>
              <a:cxnLst/>
              <a:rect l="l" t="t" r="r" b="b"/>
              <a:pathLst>
                <a:path w="951" h="1136" extrusionOk="0">
                  <a:moveTo>
                    <a:pt x="936" y="0"/>
                  </a:moveTo>
                  <a:lnTo>
                    <a:pt x="951" y="27"/>
                  </a:lnTo>
                  <a:lnTo>
                    <a:pt x="16" y="1136"/>
                  </a:lnTo>
                  <a:lnTo>
                    <a:pt x="0" y="1109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 rot="1352045" flipH="1">
              <a:off x="-1871034" y="3411918"/>
              <a:ext cx="35948" cy="42368"/>
            </a:xfrm>
            <a:custGeom>
              <a:avLst/>
              <a:gdLst/>
              <a:ahLst/>
              <a:cxnLst/>
              <a:rect l="l" t="t" r="r" b="b"/>
              <a:pathLst>
                <a:path w="28" h="33" extrusionOk="0">
                  <a:moveTo>
                    <a:pt x="12" y="6"/>
                  </a:moveTo>
                  <a:lnTo>
                    <a:pt x="28" y="33"/>
                  </a:lnTo>
                  <a:lnTo>
                    <a:pt x="15" y="26"/>
                  </a:lnTo>
                  <a:lnTo>
                    <a:pt x="0" y="0"/>
                  </a:lnTo>
                  <a:lnTo>
                    <a:pt x="12" y="6"/>
                  </a:ln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 rot="1352045" flipH="1">
              <a:off x="-1871034" y="3411918"/>
              <a:ext cx="35948" cy="42368"/>
            </a:xfrm>
            <a:custGeom>
              <a:avLst/>
              <a:gdLst/>
              <a:ahLst/>
              <a:cxnLst/>
              <a:rect l="l" t="t" r="r" b="b"/>
              <a:pathLst>
                <a:path w="28" h="33" extrusionOk="0">
                  <a:moveTo>
                    <a:pt x="12" y="6"/>
                  </a:moveTo>
                  <a:lnTo>
                    <a:pt x="28" y="33"/>
                  </a:lnTo>
                  <a:lnTo>
                    <a:pt x="15" y="26"/>
                  </a:lnTo>
                  <a:lnTo>
                    <a:pt x="0" y="0"/>
                  </a:lnTo>
                  <a:lnTo>
                    <a:pt x="12" y="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 rot="1352045" flipH="1">
              <a:off x="-2712219" y="1533899"/>
              <a:ext cx="1984847" cy="1862909"/>
            </a:xfrm>
            <a:custGeom>
              <a:avLst/>
              <a:gdLst/>
              <a:ahLst/>
              <a:cxnLst/>
              <a:rect l="l" t="t" r="r" b="b"/>
              <a:pathLst>
                <a:path w="1638" h="1537" extrusionOk="0">
                  <a:moveTo>
                    <a:pt x="1594" y="252"/>
                  </a:moveTo>
                  <a:cubicBezTo>
                    <a:pt x="1634" y="272"/>
                    <a:pt x="1638" y="322"/>
                    <a:pt x="1604" y="362"/>
                  </a:cubicBezTo>
                  <a:cubicBezTo>
                    <a:pt x="613" y="1537"/>
                    <a:pt x="613" y="1537"/>
                    <a:pt x="613" y="1537"/>
                  </a:cubicBezTo>
                  <a:cubicBezTo>
                    <a:pt x="600" y="1531"/>
                    <a:pt x="600" y="1531"/>
                    <a:pt x="600" y="1531"/>
                  </a:cubicBezTo>
                  <a:cubicBezTo>
                    <a:pt x="1586" y="361"/>
                    <a:pt x="1586" y="361"/>
                    <a:pt x="1586" y="361"/>
                  </a:cubicBezTo>
                  <a:cubicBezTo>
                    <a:pt x="1612" y="330"/>
                    <a:pt x="1608" y="293"/>
                    <a:pt x="1579" y="279"/>
                  </a:cubicBezTo>
                  <a:cubicBezTo>
                    <a:pt x="1445" y="212"/>
                    <a:pt x="1445" y="212"/>
                    <a:pt x="1445" y="212"/>
                  </a:cubicBezTo>
                  <a:cubicBezTo>
                    <a:pt x="1233" y="107"/>
                    <a:pt x="1233" y="107"/>
                    <a:pt x="1233" y="107"/>
                  </a:cubicBezTo>
                  <a:cubicBezTo>
                    <a:pt x="1099" y="41"/>
                    <a:pt x="1099" y="41"/>
                    <a:pt x="1099" y="41"/>
                  </a:cubicBezTo>
                  <a:cubicBezTo>
                    <a:pt x="1070" y="26"/>
                    <a:pt x="1024" y="39"/>
                    <a:pt x="999" y="69"/>
                  </a:cubicBezTo>
                  <a:cubicBezTo>
                    <a:pt x="683" y="444"/>
                    <a:pt x="683" y="444"/>
                    <a:pt x="683" y="444"/>
                  </a:cubicBezTo>
                  <a:cubicBezTo>
                    <a:pt x="296" y="903"/>
                    <a:pt x="296" y="903"/>
                    <a:pt x="296" y="903"/>
                  </a:cubicBezTo>
                  <a:cubicBezTo>
                    <a:pt x="37" y="1210"/>
                    <a:pt x="37" y="1210"/>
                    <a:pt x="37" y="1210"/>
                  </a:cubicBezTo>
                  <a:cubicBezTo>
                    <a:pt x="12" y="1239"/>
                    <a:pt x="12" y="1239"/>
                    <a:pt x="12" y="1239"/>
                  </a:cubicBezTo>
                  <a:cubicBezTo>
                    <a:pt x="0" y="1233"/>
                    <a:pt x="0" y="1233"/>
                    <a:pt x="0" y="1233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25" y="17"/>
                    <a:pt x="1085" y="0"/>
                    <a:pt x="1125" y="20"/>
                  </a:cubicBezTo>
                  <a:cubicBezTo>
                    <a:pt x="1594" y="252"/>
                    <a:pt x="1594" y="252"/>
                    <a:pt x="1594" y="252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0" name="Google Shape;570;p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352047" flipH="1">
              <a:off x="-1872158" y="3430596"/>
              <a:ext cx="152779" cy="87304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71" name="Google Shape;571;p31"/>
            <p:cNvSpPr/>
            <p:nvPr/>
          </p:nvSpPr>
          <p:spPr>
            <a:xfrm rot="1352045" flipH="1">
              <a:off x="-1885691" y="3423863"/>
              <a:ext cx="71896" cy="96290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40" y="0"/>
                  </a:moveTo>
                  <a:lnTo>
                    <a:pt x="56" y="27"/>
                  </a:lnTo>
                  <a:lnTo>
                    <a:pt x="16" y="75"/>
                  </a:lnTo>
                  <a:lnTo>
                    <a:pt x="0" y="4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 rot="1352048" flipH="1">
              <a:off x="-1868107" y="3522759"/>
              <a:ext cx="183591" cy="103994"/>
            </a:xfrm>
            <a:custGeom>
              <a:avLst/>
              <a:gdLst/>
              <a:ahLst/>
              <a:cxnLst/>
              <a:rect l="l" t="t" r="r" b="b"/>
              <a:pathLst>
                <a:path w="151" h="86" extrusionOk="0">
                  <a:moveTo>
                    <a:pt x="134" y="0"/>
                  </a:moveTo>
                  <a:cubicBezTo>
                    <a:pt x="151" y="28"/>
                    <a:pt x="151" y="28"/>
                    <a:pt x="151" y="28"/>
                  </a:cubicBezTo>
                  <a:cubicBezTo>
                    <a:pt x="116" y="69"/>
                    <a:pt x="56" y="86"/>
                    <a:pt x="16" y="6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9" y="58"/>
                    <a:pt x="100" y="40"/>
                    <a:pt x="134" y="0"/>
                  </a:cubicBezTo>
                  <a:close/>
                </a:path>
              </a:pathLst>
            </a:custGeom>
            <a:solidFill>
              <a:srgbClr val="3134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1"/>
            <p:cNvSpPr/>
            <p:nvPr/>
          </p:nvSpPr>
          <p:spPr>
            <a:xfrm rot="1352047" flipH="1">
              <a:off x="-1883988" y="3531662"/>
              <a:ext cx="196430" cy="111697"/>
            </a:xfrm>
            <a:custGeom>
              <a:avLst/>
              <a:gdLst/>
              <a:ahLst/>
              <a:cxnLst/>
              <a:rect l="l" t="t" r="r" b="b"/>
              <a:pathLst>
                <a:path w="163" h="92" extrusionOk="0">
                  <a:moveTo>
                    <a:pt x="147" y="0"/>
                  </a:moveTo>
                  <a:cubicBezTo>
                    <a:pt x="163" y="29"/>
                    <a:pt x="163" y="29"/>
                    <a:pt x="163" y="29"/>
                  </a:cubicBezTo>
                  <a:cubicBezTo>
                    <a:pt x="126" y="73"/>
                    <a:pt x="60" y="92"/>
                    <a:pt x="16" y="7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3" y="63"/>
                    <a:pt x="109" y="45"/>
                    <a:pt x="147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1"/>
            <p:cNvSpPr/>
            <p:nvPr/>
          </p:nvSpPr>
          <p:spPr>
            <a:xfrm rot="1352048" flipH="1">
              <a:off x="-1731722" y="3619249"/>
              <a:ext cx="39799" cy="42368"/>
            </a:xfrm>
            <a:custGeom>
              <a:avLst/>
              <a:gdLst/>
              <a:ahLst/>
              <a:cxnLst/>
              <a:rect l="l" t="t" r="r" b="b"/>
              <a:pathLst>
                <a:path w="33" h="35" extrusionOk="0">
                  <a:moveTo>
                    <a:pt x="33" y="35"/>
                  </a:moveTo>
                  <a:cubicBezTo>
                    <a:pt x="28" y="33"/>
                    <a:pt x="22" y="31"/>
                    <a:pt x="17" y="2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2"/>
                    <a:pt x="11" y="4"/>
                    <a:pt x="17" y="6"/>
                  </a:cubicBezTo>
                  <a:cubicBezTo>
                    <a:pt x="22" y="16"/>
                    <a:pt x="28" y="25"/>
                    <a:pt x="3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1"/>
            <p:cNvSpPr/>
            <p:nvPr/>
          </p:nvSpPr>
          <p:spPr>
            <a:xfrm rot="1352046" flipH="1">
              <a:off x="-1733403" y="3621242"/>
              <a:ext cx="20542" cy="35949"/>
            </a:xfrm>
            <a:custGeom>
              <a:avLst/>
              <a:gdLst/>
              <a:ahLst/>
              <a:cxnLst/>
              <a:rect l="l" t="t" r="r" b="b"/>
              <a:pathLst>
                <a:path w="17" h="29" extrusionOk="0">
                  <a:moveTo>
                    <a:pt x="16" y="2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10"/>
                    <a:pt x="12" y="19"/>
                    <a:pt x="17" y="29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1"/>
            <p:cNvSpPr/>
            <p:nvPr/>
          </p:nvSpPr>
          <p:spPr>
            <a:xfrm rot="1352048" flipH="1">
              <a:off x="-2693777" y="1544924"/>
              <a:ext cx="2060594" cy="2001561"/>
            </a:xfrm>
            <a:custGeom>
              <a:avLst/>
              <a:gdLst/>
              <a:ahLst/>
              <a:cxnLst/>
              <a:rect l="l" t="t" r="r" b="b"/>
              <a:pathLst>
                <a:path w="1701" h="1652" extrusionOk="0">
                  <a:moveTo>
                    <a:pt x="1701" y="258"/>
                  </a:moveTo>
                  <a:cubicBezTo>
                    <a:pt x="1694" y="266"/>
                    <a:pt x="1694" y="266"/>
                    <a:pt x="1694" y="266"/>
                  </a:cubicBezTo>
                  <a:cubicBezTo>
                    <a:pt x="1225" y="34"/>
                    <a:pt x="1225" y="34"/>
                    <a:pt x="1225" y="34"/>
                  </a:cubicBezTo>
                  <a:cubicBezTo>
                    <a:pt x="1185" y="14"/>
                    <a:pt x="1125" y="31"/>
                    <a:pt x="1090" y="72"/>
                  </a:cubicBezTo>
                  <a:cubicBezTo>
                    <a:pt x="100" y="1247"/>
                    <a:pt x="100" y="1247"/>
                    <a:pt x="100" y="1247"/>
                  </a:cubicBezTo>
                  <a:cubicBezTo>
                    <a:pt x="57" y="1298"/>
                    <a:pt x="57" y="1298"/>
                    <a:pt x="57" y="1298"/>
                  </a:cubicBezTo>
                  <a:cubicBezTo>
                    <a:pt x="22" y="1339"/>
                    <a:pt x="27" y="1388"/>
                    <a:pt x="67" y="1408"/>
                  </a:cubicBezTo>
                  <a:cubicBezTo>
                    <a:pt x="536" y="1641"/>
                    <a:pt x="536" y="1641"/>
                    <a:pt x="536" y="1641"/>
                  </a:cubicBezTo>
                  <a:cubicBezTo>
                    <a:pt x="526" y="1652"/>
                    <a:pt x="526" y="1652"/>
                    <a:pt x="526" y="1652"/>
                  </a:cubicBezTo>
                  <a:cubicBezTo>
                    <a:pt x="49" y="1415"/>
                    <a:pt x="49" y="1415"/>
                    <a:pt x="49" y="1415"/>
                  </a:cubicBezTo>
                  <a:cubicBezTo>
                    <a:pt x="5" y="1393"/>
                    <a:pt x="0" y="1339"/>
                    <a:pt x="38" y="1295"/>
                  </a:cubicBezTo>
                  <a:cubicBezTo>
                    <a:pt x="1076" y="63"/>
                    <a:pt x="1076" y="63"/>
                    <a:pt x="1076" y="63"/>
                  </a:cubicBezTo>
                  <a:cubicBezTo>
                    <a:pt x="1113" y="19"/>
                    <a:pt x="1180" y="0"/>
                    <a:pt x="1223" y="21"/>
                  </a:cubicBezTo>
                  <a:lnTo>
                    <a:pt x="1701" y="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 rot="1352050" flipH="1">
              <a:off x="-1884522" y="3495476"/>
              <a:ext cx="52638" cy="64194"/>
            </a:xfrm>
            <a:custGeom>
              <a:avLst/>
              <a:gdLst/>
              <a:ahLst/>
              <a:cxnLst/>
              <a:rect l="l" t="t" r="r" b="b"/>
              <a:pathLst>
                <a:path w="43" h="53" extrusionOk="0">
                  <a:moveTo>
                    <a:pt x="43" y="29"/>
                  </a:moveTo>
                  <a:cubicBezTo>
                    <a:pt x="35" y="38"/>
                    <a:pt x="26" y="46"/>
                    <a:pt x="17" y="53"/>
                  </a:cubicBezTo>
                  <a:cubicBezTo>
                    <a:pt x="11" y="44"/>
                    <a:pt x="6" y="34"/>
                    <a:pt x="0" y="25"/>
                  </a:cubicBezTo>
                  <a:cubicBezTo>
                    <a:pt x="10" y="18"/>
                    <a:pt x="19" y="9"/>
                    <a:pt x="26" y="0"/>
                  </a:cubicBezTo>
                  <a:cubicBezTo>
                    <a:pt x="31" y="9"/>
                    <a:pt x="38" y="20"/>
                    <a:pt x="4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1"/>
            <p:cNvSpPr/>
            <p:nvPr/>
          </p:nvSpPr>
          <p:spPr>
            <a:xfrm rot="1352048" flipH="1">
              <a:off x="-1787436" y="3610222"/>
              <a:ext cx="74464" cy="41084"/>
            </a:xfrm>
            <a:custGeom>
              <a:avLst/>
              <a:gdLst/>
              <a:ahLst/>
              <a:cxnLst/>
              <a:rect l="l" t="t" r="r" b="b"/>
              <a:pathLst>
                <a:path w="61" h="34" extrusionOk="0">
                  <a:moveTo>
                    <a:pt x="61" y="32"/>
                  </a:moveTo>
                  <a:cubicBezTo>
                    <a:pt x="46" y="34"/>
                    <a:pt x="30" y="33"/>
                    <a:pt x="16" y="29"/>
                  </a:cubicBezTo>
                  <a:cubicBezTo>
                    <a:pt x="11" y="19"/>
                    <a:pt x="5" y="10"/>
                    <a:pt x="0" y="0"/>
                  </a:cubicBezTo>
                  <a:cubicBezTo>
                    <a:pt x="14" y="4"/>
                    <a:pt x="29" y="5"/>
                    <a:pt x="45" y="3"/>
                  </a:cubicBezTo>
                  <a:cubicBezTo>
                    <a:pt x="50" y="13"/>
                    <a:pt x="56" y="22"/>
                    <a:pt x="6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 rot="1352048" flipH="1">
              <a:off x="-1792787" y="3600981"/>
              <a:ext cx="28245" cy="35949"/>
            </a:xfrm>
            <a:custGeom>
              <a:avLst/>
              <a:gdLst/>
              <a:ahLst/>
              <a:cxnLst/>
              <a:rect l="l" t="t" r="r" b="b"/>
              <a:pathLst>
                <a:path w="23" h="30" extrusionOk="0">
                  <a:moveTo>
                    <a:pt x="23" y="29"/>
                  </a:moveTo>
                  <a:cubicBezTo>
                    <a:pt x="21" y="29"/>
                    <a:pt x="19" y="30"/>
                    <a:pt x="16" y="30"/>
                  </a:cubicBezTo>
                  <a:cubicBezTo>
                    <a:pt x="11" y="20"/>
                    <a:pt x="5" y="11"/>
                    <a:pt x="0" y="1"/>
                  </a:cubicBezTo>
                  <a:cubicBezTo>
                    <a:pt x="2" y="1"/>
                    <a:pt x="4" y="1"/>
                    <a:pt x="6" y="0"/>
                  </a:cubicBezTo>
                  <a:cubicBezTo>
                    <a:pt x="12" y="10"/>
                    <a:pt x="17" y="19"/>
                    <a:pt x="23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 rot="1352046" flipH="1">
              <a:off x="-1859555" y="3531263"/>
              <a:ext cx="20542" cy="33381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7" y="28"/>
                  </a:moveTo>
                  <a:cubicBezTo>
                    <a:pt x="11" y="19"/>
                    <a:pt x="6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9"/>
                    <a:pt x="11" y="19"/>
                    <a:pt x="17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 rot="1352048" flipH="1">
              <a:off x="-1835722" y="3578054"/>
              <a:ext cx="68044" cy="48787"/>
            </a:xfrm>
            <a:custGeom>
              <a:avLst/>
              <a:gdLst/>
              <a:ahLst/>
              <a:cxnLst/>
              <a:rect l="l" t="t" r="r" b="b"/>
              <a:pathLst>
                <a:path w="56" h="40" extrusionOk="0">
                  <a:moveTo>
                    <a:pt x="17" y="40"/>
                  </a:moveTo>
                  <a:cubicBezTo>
                    <a:pt x="16" y="38"/>
                    <a:pt x="14" y="35"/>
                    <a:pt x="13" y="33"/>
                  </a:cubicBezTo>
                  <a:cubicBezTo>
                    <a:pt x="11" y="29"/>
                    <a:pt x="8" y="25"/>
                    <a:pt x="6" y="21"/>
                  </a:cubicBezTo>
                  <a:cubicBezTo>
                    <a:pt x="6" y="21"/>
                    <a:pt x="6" y="20"/>
                    <a:pt x="5" y="20"/>
                  </a:cubicBezTo>
                  <a:cubicBezTo>
                    <a:pt x="5" y="19"/>
                    <a:pt x="4" y="18"/>
                    <a:pt x="4" y="17"/>
                  </a:cubicBezTo>
                  <a:cubicBezTo>
                    <a:pt x="3" y="16"/>
                    <a:pt x="3" y="16"/>
                    <a:pt x="3" y="15"/>
                  </a:cubicBezTo>
                  <a:cubicBezTo>
                    <a:pt x="2" y="15"/>
                    <a:pt x="2" y="13"/>
                    <a:pt x="1" y="13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13" y="9"/>
                    <a:pt x="27" y="5"/>
                    <a:pt x="39" y="0"/>
                  </a:cubicBezTo>
                  <a:cubicBezTo>
                    <a:pt x="45" y="9"/>
                    <a:pt x="50" y="19"/>
                    <a:pt x="56" y="28"/>
                  </a:cubicBezTo>
                  <a:cubicBezTo>
                    <a:pt x="43" y="34"/>
                    <a:pt x="30" y="38"/>
                    <a:pt x="17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 rot="1352046" flipH="1">
              <a:off x="-1833181" y="3567812"/>
              <a:ext cx="23109" cy="3466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7" y="29"/>
                  </a:moveTo>
                  <a:cubicBezTo>
                    <a:pt x="11" y="20"/>
                    <a:pt x="6" y="10"/>
                    <a:pt x="0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8" y="9"/>
                    <a:pt x="13" y="19"/>
                    <a:pt x="19" y="28"/>
                  </a:cubicBezTo>
                  <a:cubicBezTo>
                    <a:pt x="18" y="29"/>
                    <a:pt x="17" y="29"/>
                    <a:pt x="17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 rot="1352047" flipH="1">
              <a:off x="-1865454" y="3537761"/>
              <a:ext cx="59058" cy="56491"/>
            </a:xfrm>
            <a:custGeom>
              <a:avLst/>
              <a:gdLst/>
              <a:ahLst/>
              <a:cxnLst/>
              <a:rect l="l" t="t" r="r" b="b"/>
              <a:pathLst>
                <a:path w="49" h="47" extrusionOk="0">
                  <a:moveTo>
                    <a:pt x="49" y="28"/>
                  </a:moveTo>
                  <a:cubicBezTo>
                    <a:pt x="39" y="36"/>
                    <a:pt x="28" y="42"/>
                    <a:pt x="17" y="47"/>
                  </a:cubicBezTo>
                  <a:cubicBezTo>
                    <a:pt x="11" y="38"/>
                    <a:pt x="6" y="28"/>
                    <a:pt x="0" y="19"/>
                  </a:cubicBezTo>
                  <a:cubicBezTo>
                    <a:pt x="12" y="14"/>
                    <a:pt x="22" y="7"/>
                    <a:pt x="32" y="0"/>
                  </a:cubicBezTo>
                  <a:cubicBezTo>
                    <a:pt x="38" y="9"/>
                    <a:pt x="43" y="19"/>
                    <a:pt x="49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 rot="1352045" flipH="1">
              <a:off x="-2786996" y="1824600"/>
              <a:ext cx="1277441" cy="1527817"/>
            </a:xfrm>
            <a:custGeom>
              <a:avLst/>
              <a:gdLst/>
              <a:ahLst/>
              <a:cxnLst/>
              <a:rect l="l" t="t" r="r" b="b"/>
              <a:pathLst>
                <a:path w="995" h="1190" extrusionOk="0">
                  <a:moveTo>
                    <a:pt x="980" y="0"/>
                  </a:moveTo>
                  <a:lnTo>
                    <a:pt x="995" y="27"/>
                  </a:lnTo>
                  <a:lnTo>
                    <a:pt x="15" y="1190"/>
                  </a:lnTo>
                  <a:lnTo>
                    <a:pt x="0" y="1162"/>
                  </a:lnTo>
                  <a:lnTo>
                    <a:pt x="98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 rot="1352066" flipH="1">
              <a:off x="-1828968" y="3223085"/>
              <a:ext cx="829049" cy="495913"/>
            </a:xfrm>
            <a:custGeom>
              <a:avLst/>
              <a:gdLst/>
              <a:ahLst/>
              <a:cxnLst/>
              <a:rect l="l" t="t" r="r" b="b"/>
              <a:pathLst>
                <a:path w="691" h="414" extrusionOk="0">
                  <a:moveTo>
                    <a:pt x="691" y="304"/>
                  </a:moveTo>
                  <a:cubicBezTo>
                    <a:pt x="648" y="356"/>
                    <a:pt x="648" y="356"/>
                    <a:pt x="648" y="356"/>
                  </a:cubicBezTo>
                  <a:cubicBezTo>
                    <a:pt x="614" y="396"/>
                    <a:pt x="553" y="414"/>
                    <a:pt x="514" y="394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5" y="141"/>
                    <a:pt x="0" y="92"/>
                    <a:pt x="35" y="5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65" y="37"/>
                    <a:pt x="68" y="74"/>
                    <a:pt x="98" y="88"/>
                  </a:cubicBezTo>
                  <a:cubicBezTo>
                    <a:pt x="290" y="184"/>
                    <a:pt x="290" y="184"/>
                    <a:pt x="290" y="184"/>
                  </a:cubicBezTo>
                  <a:cubicBezTo>
                    <a:pt x="577" y="326"/>
                    <a:pt x="577" y="326"/>
                    <a:pt x="577" y="326"/>
                  </a:cubicBezTo>
                  <a:cubicBezTo>
                    <a:pt x="607" y="341"/>
                    <a:pt x="652" y="328"/>
                    <a:pt x="678" y="298"/>
                  </a:cubicBezTo>
                  <a:lnTo>
                    <a:pt x="691" y="30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 rot="1352045" flipH="1">
              <a:off x="-2782117" y="1512933"/>
              <a:ext cx="2164582" cy="2063192"/>
            </a:xfrm>
            <a:custGeom>
              <a:avLst/>
              <a:gdLst/>
              <a:ahLst/>
              <a:cxnLst/>
              <a:rect l="l" t="t" r="r" b="b"/>
              <a:pathLst>
                <a:path w="1786" h="1703" extrusionOk="0">
                  <a:moveTo>
                    <a:pt x="1728" y="263"/>
                  </a:moveTo>
                  <a:cubicBezTo>
                    <a:pt x="1250" y="26"/>
                    <a:pt x="1250" y="26"/>
                    <a:pt x="1250" y="26"/>
                  </a:cubicBezTo>
                  <a:cubicBezTo>
                    <a:pt x="1198" y="0"/>
                    <a:pt x="1119" y="22"/>
                    <a:pt x="1074" y="76"/>
                  </a:cubicBezTo>
                  <a:cubicBezTo>
                    <a:pt x="949" y="224"/>
                    <a:pt x="949" y="224"/>
                    <a:pt x="949" y="224"/>
                  </a:cubicBezTo>
                  <a:cubicBezTo>
                    <a:pt x="756" y="452"/>
                    <a:pt x="756" y="452"/>
                    <a:pt x="756" y="452"/>
                  </a:cubicBezTo>
                  <a:cubicBezTo>
                    <a:pt x="45" y="1297"/>
                    <a:pt x="45" y="1297"/>
                    <a:pt x="45" y="1297"/>
                  </a:cubicBezTo>
                  <a:cubicBezTo>
                    <a:pt x="0" y="1350"/>
                    <a:pt x="5" y="1414"/>
                    <a:pt x="58" y="1440"/>
                  </a:cubicBezTo>
                  <a:cubicBezTo>
                    <a:pt x="536" y="1677"/>
                    <a:pt x="536" y="1677"/>
                    <a:pt x="536" y="1677"/>
                  </a:cubicBezTo>
                  <a:cubicBezTo>
                    <a:pt x="588" y="1703"/>
                    <a:pt x="667" y="1681"/>
                    <a:pt x="712" y="1628"/>
                  </a:cubicBezTo>
                  <a:cubicBezTo>
                    <a:pt x="1741" y="407"/>
                    <a:pt x="1741" y="407"/>
                    <a:pt x="1741" y="407"/>
                  </a:cubicBezTo>
                  <a:cubicBezTo>
                    <a:pt x="1786" y="353"/>
                    <a:pt x="1780" y="289"/>
                    <a:pt x="1728" y="263"/>
                  </a:cubicBezTo>
                  <a:close/>
                  <a:moveTo>
                    <a:pt x="1736" y="405"/>
                  </a:moveTo>
                  <a:cubicBezTo>
                    <a:pt x="707" y="1625"/>
                    <a:pt x="707" y="1625"/>
                    <a:pt x="707" y="1625"/>
                  </a:cubicBezTo>
                  <a:cubicBezTo>
                    <a:pt x="664" y="1676"/>
                    <a:pt x="589" y="1698"/>
                    <a:pt x="539" y="1673"/>
                  </a:cubicBezTo>
                  <a:cubicBezTo>
                    <a:pt x="62" y="1436"/>
                    <a:pt x="62" y="1436"/>
                    <a:pt x="62" y="1436"/>
                  </a:cubicBezTo>
                  <a:cubicBezTo>
                    <a:pt x="12" y="1411"/>
                    <a:pt x="6" y="1350"/>
                    <a:pt x="49" y="1299"/>
                  </a:cubicBezTo>
                  <a:cubicBezTo>
                    <a:pt x="1078" y="78"/>
                    <a:pt x="1078" y="78"/>
                    <a:pt x="1078" y="78"/>
                  </a:cubicBezTo>
                  <a:cubicBezTo>
                    <a:pt x="1121" y="27"/>
                    <a:pt x="1196" y="6"/>
                    <a:pt x="1246" y="30"/>
                  </a:cubicBezTo>
                  <a:cubicBezTo>
                    <a:pt x="1724" y="268"/>
                    <a:pt x="1724" y="268"/>
                    <a:pt x="1724" y="268"/>
                  </a:cubicBezTo>
                  <a:cubicBezTo>
                    <a:pt x="1773" y="292"/>
                    <a:pt x="1779" y="354"/>
                    <a:pt x="1736" y="40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 rot="1352045" flipH="1">
              <a:off x="-1885829" y="1773194"/>
              <a:ext cx="1251764" cy="1489300"/>
            </a:xfrm>
            <a:custGeom>
              <a:avLst/>
              <a:gdLst/>
              <a:ahLst/>
              <a:cxnLst/>
              <a:rect l="l" t="t" r="r" b="b"/>
              <a:pathLst>
                <a:path w="975" h="1160" extrusionOk="0">
                  <a:moveTo>
                    <a:pt x="975" y="8"/>
                  </a:moveTo>
                  <a:lnTo>
                    <a:pt x="971" y="0"/>
                  </a:lnTo>
                  <a:lnTo>
                    <a:pt x="0" y="1153"/>
                  </a:lnTo>
                  <a:lnTo>
                    <a:pt x="4" y="1160"/>
                  </a:lnTo>
                  <a:lnTo>
                    <a:pt x="975" y="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 rot="1352047" flipH="1">
              <a:off x="-1639046" y="1601260"/>
              <a:ext cx="26961" cy="24393"/>
            </a:xfrm>
            <a:custGeom>
              <a:avLst/>
              <a:gdLst/>
              <a:ahLst/>
              <a:cxnLst/>
              <a:rect l="l" t="t" r="r" b="b"/>
              <a:pathLst>
                <a:path w="21" h="19" extrusionOk="0">
                  <a:moveTo>
                    <a:pt x="7" y="19"/>
                  </a:moveTo>
                  <a:lnTo>
                    <a:pt x="21" y="3"/>
                  </a:lnTo>
                  <a:lnTo>
                    <a:pt x="14" y="0"/>
                  </a:lnTo>
                  <a:lnTo>
                    <a:pt x="0" y="16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 rot="1352050" flipH="1">
              <a:off x="-2797886" y="1709302"/>
              <a:ext cx="1489275" cy="1719118"/>
            </a:xfrm>
            <a:custGeom>
              <a:avLst/>
              <a:gdLst/>
              <a:ahLst/>
              <a:cxnLst/>
              <a:rect l="l" t="t" r="r" b="b"/>
              <a:pathLst>
                <a:path w="1229" h="1418" extrusionOk="0">
                  <a:moveTo>
                    <a:pt x="1181" y="4"/>
                  </a:moveTo>
                  <a:cubicBezTo>
                    <a:pt x="1224" y="25"/>
                    <a:pt x="1229" y="79"/>
                    <a:pt x="1192" y="124"/>
                  </a:cubicBezTo>
                  <a:cubicBezTo>
                    <a:pt x="154" y="1355"/>
                    <a:pt x="154" y="1355"/>
                    <a:pt x="154" y="1355"/>
                  </a:cubicBezTo>
                  <a:cubicBezTo>
                    <a:pt x="116" y="1400"/>
                    <a:pt x="50" y="1418"/>
                    <a:pt x="7" y="1397"/>
                  </a:cubicBezTo>
                  <a:cubicBezTo>
                    <a:pt x="0" y="1394"/>
                    <a:pt x="0" y="1394"/>
                    <a:pt x="0" y="1394"/>
                  </a:cubicBezTo>
                  <a:cubicBezTo>
                    <a:pt x="10" y="1383"/>
                    <a:pt x="10" y="1383"/>
                    <a:pt x="10" y="1383"/>
                  </a:cubicBezTo>
                  <a:cubicBezTo>
                    <a:pt x="49" y="1403"/>
                    <a:pt x="110" y="1385"/>
                    <a:pt x="144" y="1345"/>
                  </a:cubicBezTo>
                  <a:cubicBezTo>
                    <a:pt x="187" y="1293"/>
                    <a:pt x="187" y="1293"/>
                    <a:pt x="187" y="1293"/>
                  </a:cubicBezTo>
                  <a:cubicBezTo>
                    <a:pt x="1178" y="118"/>
                    <a:pt x="1178" y="118"/>
                    <a:pt x="1178" y="118"/>
                  </a:cubicBezTo>
                  <a:cubicBezTo>
                    <a:pt x="1212" y="78"/>
                    <a:pt x="1208" y="28"/>
                    <a:pt x="1168" y="8"/>
                  </a:cubicBezTo>
                  <a:cubicBezTo>
                    <a:pt x="1175" y="0"/>
                    <a:pt x="1175" y="0"/>
                    <a:pt x="1175" y="0"/>
                  </a:cubicBezTo>
                  <a:lnTo>
                    <a:pt x="118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 rot="1352048" flipH="1">
              <a:off x="-2773182" y="1519596"/>
              <a:ext cx="2147896" cy="2050355"/>
            </a:xfrm>
            <a:custGeom>
              <a:avLst/>
              <a:gdLst/>
              <a:ahLst/>
              <a:cxnLst/>
              <a:rect l="l" t="t" r="r" b="b"/>
              <a:pathLst>
                <a:path w="1773" h="1692" extrusionOk="0">
                  <a:moveTo>
                    <a:pt x="1718" y="262"/>
                  </a:moveTo>
                  <a:cubicBezTo>
                    <a:pt x="1240" y="24"/>
                    <a:pt x="1240" y="24"/>
                    <a:pt x="1240" y="24"/>
                  </a:cubicBezTo>
                  <a:cubicBezTo>
                    <a:pt x="1190" y="0"/>
                    <a:pt x="1115" y="21"/>
                    <a:pt x="1072" y="72"/>
                  </a:cubicBezTo>
                  <a:cubicBezTo>
                    <a:pt x="1077" y="80"/>
                    <a:pt x="1077" y="80"/>
                    <a:pt x="1077" y="80"/>
                  </a:cubicBezTo>
                  <a:cubicBezTo>
                    <a:pt x="1084" y="72"/>
                    <a:pt x="1084" y="72"/>
                    <a:pt x="1084" y="72"/>
                  </a:cubicBezTo>
                  <a:cubicBezTo>
                    <a:pt x="1121" y="28"/>
                    <a:pt x="1188" y="9"/>
                    <a:pt x="1231" y="30"/>
                  </a:cubicBezTo>
                  <a:cubicBezTo>
                    <a:pt x="1709" y="267"/>
                    <a:pt x="1709" y="267"/>
                    <a:pt x="1709" y="267"/>
                  </a:cubicBezTo>
                  <a:cubicBezTo>
                    <a:pt x="1715" y="271"/>
                    <a:pt x="1715" y="271"/>
                    <a:pt x="1715" y="271"/>
                  </a:cubicBezTo>
                  <a:cubicBezTo>
                    <a:pt x="1758" y="292"/>
                    <a:pt x="1763" y="346"/>
                    <a:pt x="1726" y="391"/>
                  </a:cubicBezTo>
                  <a:cubicBezTo>
                    <a:pt x="688" y="1622"/>
                    <a:pt x="688" y="1622"/>
                    <a:pt x="688" y="1622"/>
                  </a:cubicBezTo>
                  <a:cubicBezTo>
                    <a:pt x="650" y="1667"/>
                    <a:pt x="584" y="1685"/>
                    <a:pt x="541" y="1664"/>
                  </a:cubicBezTo>
                  <a:cubicBezTo>
                    <a:pt x="534" y="1661"/>
                    <a:pt x="534" y="1661"/>
                    <a:pt x="534" y="1661"/>
                  </a:cubicBezTo>
                  <a:cubicBezTo>
                    <a:pt x="57" y="1424"/>
                    <a:pt x="57" y="1424"/>
                    <a:pt x="57" y="1424"/>
                  </a:cubicBezTo>
                  <a:cubicBezTo>
                    <a:pt x="13" y="1402"/>
                    <a:pt x="8" y="1348"/>
                    <a:pt x="46" y="1304"/>
                  </a:cubicBezTo>
                  <a:cubicBezTo>
                    <a:pt x="48" y="1301"/>
                    <a:pt x="48" y="1301"/>
                    <a:pt x="48" y="1301"/>
                  </a:cubicBezTo>
                  <a:cubicBezTo>
                    <a:pt x="43" y="1293"/>
                    <a:pt x="43" y="1293"/>
                    <a:pt x="43" y="1293"/>
                  </a:cubicBezTo>
                  <a:cubicBezTo>
                    <a:pt x="0" y="1344"/>
                    <a:pt x="6" y="1405"/>
                    <a:pt x="55" y="1430"/>
                  </a:cubicBezTo>
                  <a:cubicBezTo>
                    <a:pt x="533" y="1667"/>
                    <a:pt x="533" y="1667"/>
                    <a:pt x="533" y="1667"/>
                  </a:cubicBezTo>
                  <a:cubicBezTo>
                    <a:pt x="583" y="1692"/>
                    <a:pt x="658" y="1670"/>
                    <a:pt x="701" y="1619"/>
                  </a:cubicBezTo>
                  <a:cubicBezTo>
                    <a:pt x="1730" y="399"/>
                    <a:pt x="1730" y="399"/>
                    <a:pt x="1730" y="399"/>
                  </a:cubicBezTo>
                  <a:cubicBezTo>
                    <a:pt x="1773" y="348"/>
                    <a:pt x="1767" y="286"/>
                    <a:pt x="1718" y="2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 rot="1352045" flipH="1">
              <a:off x="-1536664" y="1849330"/>
              <a:ext cx="236230" cy="282453"/>
            </a:xfrm>
            <a:custGeom>
              <a:avLst/>
              <a:gdLst/>
              <a:ahLst/>
              <a:cxnLst/>
              <a:rect l="l" t="t" r="r" b="b"/>
              <a:pathLst>
                <a:path w="184" h="220" extrusionOk="0">
                  <a:moveTo>
                    <a:pt x="184" y="4"/>
                  </a:moveTo>
                  <a:lnTo>
                    <a:pt x="182" y="0"/>
                  </a:lnTo>
                  <a:lnTo>
                    <a:pt x="0" y="215"/>
                  </a:lnTo>
                  <a:lnTo>
                    <a:pt x="3" y="220"/>
                  </a:lnTo>
                  <a:lnTo>
                    <a:pt x="18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 rot="1352049" flipH="1">
              <a:off x="-2330847" y="1602764"/>
              <a:ext cx="130954" cy="93723"/>
            </a:xfrm>
            <a:custGeom>
              <a:avLst/>
              <a:gdLst/>
              <a:ahLst/>
              <a:cxnLst/>
              <a:rect l="l" t="t" r="r" b="b"/>
              <a:pathLst>
                <a:path w="108" h="77" extrusionOk="0">
                  <a:moveTo>
                    <a:pt x="101" y="47"/>
                  </a:moveTo>
                  <a:cubicBezTo>
                    <a:pt x="83" y="68"/>
                    <a:pt x="83" y="68"/>
                    <a:pt x="83" y="68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81" y="74"/>
                    <a:pt x="73" y="77"/>
                    <a:pt x="67" y="7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" y="41"/>
                    <a:pt x="0" y="34"/>
                    <a:pt x="5" y="2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7" y="3"/>
                    <a:pt x="35" y="0"/>
                    <a:pt x="41" y="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7" y="36"/>
                    <a:pt x="108" y="42"/>
                    <a:pt x="103" y="48"/>
                  </a:cubicBezTo>
                  <a:lnTo>
                    <a:pt x="101" y="47"/>
                  </a:lnTo>
                  <a:close/>
                  <a:moveTo>
                    <a:pt x="81" y="67"/>
                  </a:moveTo>
                  <a:cubicBezTo>
                    <a:pt x="99" y="46"/>
                    <a:pt x="99" y="46"/>
                    <a:pt x="99" y="46"/>
                  </a:cubicBezTo>
                  <a:cubicBezTo>
                    <a:pt x="101" y="43"/>
                    <a:pt x="101" y="39"/>
                    <a:pt x="98" y="3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4" y="6"/>
                    <a:pt x="30" y="7"/>
                    <a:pt x="27" y="1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7" y="34"/>
                    <a:pt x="7" y="38"/>
                    <a:pt x="10" y="39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4" y="71"/>
                    <a:pt x="79" y="70"/>
                    <a:pt x="81" y="6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 rot="1352048" flipH="1">
              <a:off x="-1048333" y="3574931"/>
              <a:ext cx="21825" cy="35949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7" y="28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5" y="26"/>
                    <a:pt x="15" y="25"/>
                  </a:cubicBezTo>
                  <a:cubicBezTo>
                    <a:pt x="14" y="24"/>
                    <a:pt x="14" y="23"/>
                    <a:pt x="13" y="22"/>
                  </a:cubicBezTo>
                  <a:cubicBezTo>
                    <a:pt x="9" y="15"/>
                    <a:pt x="5" y="7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7" y="10"/>
                    <a:pt x="12" y="19"/>
                    <a:pt x="18" y="29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 rot="1352045" flipH="1">
              <a:off x="-2793763" y="1830198"/>
              <a:ext cx="1267170" cy="1513694"/>
            </a:xfrm>
            <a:custGeom>
              <a:avLst/>
              <a:gdLst/>
              <a:ahLst/>
              <a:cxnLst/>
              <a:rect l="l" t="t" r="r" b="b"/>
              <a:pathLst>
                <a:path w="987" h="1179" extrusionOk="0">
                  <a:moveTo>
                    <a:pt x="971" y="0"/>
                  </a:moveTo>
                  <a:lnTo>
                    <a:pt x="987" y="26"/>
                  </a:lnTo>
                  <a:lnTo>
                    <a:pt x="16" y="1179"/>
                  </a:lnTo>
                  <a:lnTo>
                    <a:pt x="0" y="1151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 rot="1352048" flipH="1">
              <a:off x="-2865665" y="1846038"/>
              <a:ext cx="2145334" cy="1742221"/>
            </a:xfrm>
            <a:custGeom>
              <a:avLst/>
              <a:gdLst/>
              <a:ahLst/>
              <a:cxnLst/>
              <a:rect l="l" t="t" r="r" b="b"/>
              <a:pathLst>
                <a:path w="1771" h="1438" extrusionOk="0">
                  <a:moveTo>
                    <a:pt x="1733" y="141"/>
                  </a:moveTo>
                  <a:cubicBezTo>
                    <a:pt x="704" y="1362"/>
                    <a:pt x="704" y="1362"/>
                    <a:pt x="704" y="1362"/>
                  </a:cubicBezTo>
                  <a:cubicBezTo>
                    <a:pt x="659" y="1416"/>
                    <a:pt x="580" y="1438"/>
                    <a:pt x="528" y="1412"/>
                  </a:cubicBezTo>
                  <a:cubicBezTo>
                    <a:pt x="50" y="1175"/>
                    <a:pt x="50" y="1175"/>
                    <a:pt x="50" y="1175"/>
                  </a:cubicBezTo>
                  <a:cubicBezTo>
                    <a:pt x="35" y="1167"/>
                    <a:pt x="24" y="1157"/>
                    <a:pt x="17" y="1144"/>
                  </a:cubicBezTo>
                  <a:cubicBezTo>
                    <a:pt x="0" y="1116"/>
                    <a:pt x="0" y="1116"/>
                    <a:pt x="0" y="1116"/>
                  </a:cubicBezTo>
                  <a:cubicBezTo>
                    <a:pt x="8" y="1128"/>
                    <a:pt x="19" y="1139"/>
                    <a:pt x="34" y="1146"/>
                  </a:cubicBezTo>
                  <a:cubicBezTo>
                    <a:pt x="512" y="1383"/>
                    <a:pt x="512" y="1383"/>
                    <a:pt x="512" y="1383"/>
                  </a:cubicBezTo>
                  <a:cubicBezTo>
                    <a:pt x="564" y="1409"/>
                    <a:pt x="643" y="1387"/>
                    <a:pt x="688" y="1334"/>
                  </a:cubicBezTo>
                  <a:cubicBezTo>
                    <a:pt x="1717" y="113"/>
                    <a:pt x="1717" y="113"/>
                    <a:pt x="1717" y="113"/>
                  </a:cubicBezTo>
                  <a:cubicBezTo>
                    <a:pt x="1749" y="75"/>
                    <a:pt x="1755" y="31"/>
                    <a:pt x="1737" y="0"/>
                  </a:cubicBezTo>
                  <a:cubicBezTo>
                    <a:pt x="1753" y="28"/>
                    <a:pt x="1753" y="28"/>
                    <a:pt x="1753" y="28"/>
                  </a:cubicBezTo>
                  <a:cubicBezTo>
                    <a:pt x="1771" y="59"/>
                    <a:pt x="1765" y="103"/>
                    <a:pt x="1733" y="1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 rot="1352050" flipH="1">
              <a:off x="-2379554" y="1973610"/>
              <a:ext cx="26961" cy="55206"/>
            </a:xfrm>
            <a:custGeom>
              <a:avLst/>
              <a:gdLst/>
              <a:ahLst/>
              <a:cxnLst/>
              <a:rect l="l" t="t" r="r" b="b"/>
              <a:pathLst>
                <a:path w="22" h="45" extrusionOk="0">
                  <a:moveTo>
                    <a:pt x="3" y="0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22" y="33"/>
                    <a:pt x="21" y="40"/>
                    <a:pt x="16" y="4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1"/>
                    <a:pt x="5" y="4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 rot="1352045" flipH="1">
              <a:off x="-2391227" y="2004109"/>
              <a:ext cx="74464" cy="100143"/>
            </a:xfrm>
            <a:custGeom>
              <a:avLst/>
              <a:gdLst/>
              <a:ahLst/>
              <a:cxnLst/>
              <a:rect l="l" t="t" r="r" b="b"/>
              <a:pathLst>
                <a:path w="58" h="78" extrusionOk="0">
                  <a:moveTo>
                    <a:pt x="43" y="0"/>
                  </a:moveTo>
                  <a:lnTo>
                    <a:pt x="58" y="26"/>
                  </a:lnTo>
                  <a:lnTo>
                    <a:pt x="15" y="78"/>
                  </a:lnTo>
                  <a:lnTo>
                    <a:pt x="0" y="5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 rot="1352051" flipH="1">
              <a:off x="-2354115" y="2082090"/>
              <a:ext cx="51354" cy="48787"/>
            </a:xfrm>
            <a:custGeom>
              <a:avLst/>
              <a:gdLst/>
              <a:ahLst/>
              <a:cxnLst/>
              <a:rect l="l" t="t" r="r" b="b"/>
              <a:pathLst>
                <a:path w="42" h="40" extrusionOk="0">
                  <a:moveTo>
                    <a:pt x="26" y="0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36" y="37"/>
                    <a:pt x="24" y="40"/>
                    <a:pt x="16" y="3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" y="11"/>
                    <a:pt x="19" y="8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 rot="1352049" flipH="1">
              <a:off x="-2371991" y="1987374"/>
              <a:ext cx="95006" cy="105278"/>
            </a:xfrm>
            <a:custGeom>
              <a:avLst/>
              <a:gdLst/>
              <a:ahLst/>
              <a:cxnLst/>
              <a:rect l="l" t="t" r="r" b="b"/>
              <a:pathLst>
                <a:path w="78" h="87" extrusionOk="0">
                  <a:moveTo>
                    <a:pt x="70" y="0"/>
                  </a:moveTo>
                  <a:cubicBezTo>
                    <a:pt x="78" y="4"/>
                    <a:pt x="78" y="14"/>
                    <a:pt x="72" y="22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19" y="84"/>
                    <a:pt x="7" y="87"/>
                    <a:pt x="0" y="84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 rot="1352051" flipH="1">
              <a:off x="-1341868" y="2923871"/>
              <a:ext cx="128386" cy="114265"/>
            </a:xfrm>
            <a:custGeom>
              <a:avLst/>
              <a:gdLst/>
              <a:ahLst/>
              <a:cxnLst/>
              <a:rect l="l" t="t" r="r" b="b"/>
              <a:pathLst>
                <a:path w="106" h="94" extrusionOk="0">
                  <a:moveTo>
                    <a:pt x="83" y="9"/>
                  </a:moveTo>
                  <a:cubicBezTo>
                    <a:pt x="103" y="19"/>
                    <a:pt x="106" y="44"/>
                    <a:pt x="89" y="65"/>
                  </a:cubicBezTo>
                  <a:cubicBezTo>
                    <a:pt x="72" y="85"/>
                    <a:pt x="42" y="94"/>
                    <a:pt x="22" y="85"/>
                  </a:cubicBezTo>
                  <a:cubicBezTo>
                    <a:pt x="2" y="75"/>
                    <a:pt x="0" y="50"/>
                    <a:pt x="17" y="29"/>
                  </a:cubicBezTo>
                  <a:cubicBezTo>
                    <a:pt x="33" y="9"/>
                    <a:pt x="63" y="0"/>
                    <a:pt x="83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 rot="1352051" flipH="1">
              <a:off x="-1611257" y="2939979"/>
              <a:ext cx="128386" cy="114265"/>
            </a:xfrm>
            <a:custGeom>
              <a:avLst/>
              <a:gdLst/>
              <a:ahLst/>
              <a:cxnLst/>
              <a:rect l="l" t="t" r="r" b="b"/>
              <a:pathLst>
                <a:path w="106" h="95" extrusionOk="0">
                  <a:moveTo>
                    <a:pt x="83" y="10"/>
                  </a:moveTo>
                  <a:cubicBezTo>
                    <a:pt x="103" y="20"/>
                    <a:pt x="106" y="45"/>
                    <a:pt x="89" y="65"/>
                  </a:cubicBezTo>
                  <a:cubicBezTo>
                    <a:pt x="72" y="86"/>
                    <a:pt x="42" y="95"/>
                    <a:pt x="22" y="85"/>
                  </a:cubicBezTo>
                  <a:cubicBezTo>
                    <a:pt x="2" y="75"/>
                    <a:pt x="0" y="51"/>
                    <a:pt x="17" y="30"/>
                  </a:cubicBezTo>
                  <a:cubicBezTo>
                    <a:pt x="33" y="9"/>
                    <a:pt x="63" y="0"/>
                    <a:pt x="83" y="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 rot="1352051" flipH="1">
              <a:off x="-1478588" y="2931138"/>
              <a:ext cx="128386" cy="115549"/>
            </a:xfrm>
            <a:custGeom>
              <a:avLst/>
              <a:gdLst/>
              <a:ahLst/>
              <a:cxnLst/>
              <a:rect l="l" t="t" r="r" b="b"/>
              <a:pathLst>
                <a:path w="106" h="95" extrusionOk="0">
                  <a:moveTo>
                    <a:pt x="83" y="10"/>
                  </a:moveTo>
                  <a:cubicBezTo>
                    <a:pt x="103" y="20"/>
                    <a:pt x="106" y="45"/>
                    <a:pt x="89" y="65"/>
                  </a:cubicBezTo>
                  <a:cubicBezTo>
                    <a:pt x="72" y="86"/>
                    <a:pt x="42" y="95"/>
                    <a:pt x="22" y="85"/>
                  </a:cubicBezTo>
                  <a:cubicBezTo>
                    <a:pt x="2" y="76"/>
                    <a:pt x="0" y="51"/>
                    <a:pt x="16" y="30"/>
                  </a:cubicBezTo>
                  <a:cubicBezTo>
                    <a:pt x="33" y="9"/>
                    <a:pt x="63" y="0"/>
                    <a:pt x="83" y="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 rot="1352051" flipH="1">
              <a:off x="-1748469" y="2948432"/>
              <a:ext cx="128386" cy="115549"/>
            </a:xfrm>
            <a:custGeom>
              <a:avLst/>
              <a:gdLst/>
              <a:ahLst/>
              <a:cxnLst/>
              <a:rect l="l" t="t" r="r" b="b"/>
              <a:pathLst>
                <a:path w="106" h="95" extrusionOk="0">
                  <a:moveTo>
                    <a:pt x="83" y="10"/>
                  </a:moveTo>
                  <a:cubicBezTo>
                    <a:pt x="103" y="19"/>
                    <a:pt x="106" y="44"/>
                    <a:pt x="89" y="65"/>
                  </a:cubicBezTo>
                  <a:cubicBezTo>
                    <a:pt x="72" y="86"/>
                    <a:pt x="42" y="95"/>
                    <a:pt x="22" y="85"/>
                  </a:cubicBezTo>
                  <a:cubicBezTo>
                    <a:pt x="2" y="75"/>
                    <a:pt x="0" y="50"/>
                    <a:pt x="16" y="29"/>
                  </a:cubicBezTo>
                  <a:cubicBezTo>
                    <a:pt x="33" y="9"/>
                    <a:pt x="63" y="0"/>
                    <a:pt x="83" y="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 rot="1352051" flipH="1">
              <a:off x="-1912394" y="2959541"/>
              <a:ext cx="128386" cy="112981"/>
            </a:xfrm>
            <a:custGeom>
              <a:avLst/>
              <a:gdLst/>
              <a:ahLst/>
              <a:cxnLst/>
              <a:rect l="l" t="t" r="r" b="b"/>
              <a:pathLst>
                <a:path w="106" h="94" extrusionOk="0">
                  <a:moveTo>
                    <a:pt x="84" y="9"/>
                  </a:moveTo>
                  <a:cubicBezTo>
                    <a:pt x="104" y="19"/>
                    <a:pt x="106" y="44"/>
                    <a:pt x="90" y="65"/>
                  </a:cubicBezTo>
                  <a:cubicBezTo>
                    <a:pt x="73" y="85"/>
                    <a:pt x="43" y="94"/>
                    <a:pt x="23" y="85"/>
                  </a:cubicBezTo>
                  <a:cubicBezTo>
                    <a:pt x="3" y="75"/>
                    <a:pt x="0" y="50"/>
                    <a:pt x="17" y="29"/>
                  </a:cubicBezTo>
                  <a:cubicBezTo>
                    <a:pt x="34" y="9"/>
                    <a:pt x="64" y="0"/>
                    <a:pt x="84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 rot="1352045" flipH="1">
              <a:off x="-1810911" y="3010081"/>
              <a:ext cx="617534" cy="350499"/>
            </a:xfrm>
            <a:custGeom>
              <a:avLst/>
              <a:gdLst/>
              <a:ahLst/>
              <a:cxnLst/>
              <a:rect l="l" t="t" r="r" b="b"/>
              <a:pathLst>
                <a:path w="509" h="289" extrusionOk="0">
                  <a:moveTo>
                    <a:pt x="488" y="210"/>
                  </a:moveTo>
                  <a:cubicBezTo>
                    <a:pt x="507" y="219"/>
                    <a:pt x="509" y="242"/>
                    <a:pt x="494" y="261"/>
                  </a:cubicBezTo>
                  <a:cubicBezTo>
                    <a:pt x="478" y="280"/>
                    <a:pt x="450" y="289"/>
                    <a:pt x="432" y="280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" y="70"/>
                    <a:pt x="0" y="47"/>
                    <a:pt x="15" y="28"/>
                  </a:cubicBezTo>
                  <a:cubicBezTo>
                    <a:pt x="31" y="9"/>
                    <a:pt x="59" y="0"/>
                    <a:pt x="78" y="9"/>
                  </a:cubicBezTo>
                  <a:lnTo>
                    <a:pt x="488" y="2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 rot="1352045" flipH="1">
              <a:off x="-1967533" y="1747107"/>
              <a:ext cx="580305" cy="508416"/>
            </a:xfrm>
            <a:custGeom>
              <a:avLst/>
              <a:gdLst/>
              <a:ahLst/>
              <a:cxnLst/>
              <a:rect l="l" t="t" r="r" b="b"/>
              <a:pathLst>
                <a:path w="452" h="396" extrusionOk="0">
                  <a:moveTo>
                    <a:pt x="452" y="106"/>
                  </a:moveTo>
                  <a:lnTo>
                    <a:pt x="218" y="396"/>
                  </a:lnTo>
                  <a:lnTo>
                    <a:pt x="0" y="289"/>
                  </a:lnTo>
                  <a:lnTo>
                    <a:pt x="234" y="0"/>
                  </a:lnTo>
                  <a:lnTo>
                    <a:pt x="452" y="10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 rot="1352045" flipH="1">
              <a:off x="-2324959" y="1768334"/>
              <a:ext cx="580305" cy="507131"/>
            </a:xfrm>
            <a:custGeom>
              <a:avLst/>
              <a:gdLst/>
              <a:ahLst/>
              <a:cxnLst/>
              <a:rect l="l" t="t" r="r" b="b"/>
              <a:pathLst>
                <a:path w="452" h="395" extrusionOk="0">
                  <a:moveTo>
                    <a:pt x="452" y="107"/>
                  </a:moveTo>
                  <a:lnTo>
                    <a:pt x="218" y="395"/>
                  </a:lnTo>
                  <a:lnTo>
                    <a:pt x="0" y="290"/>
                  </a:lnTo>
                  <a:lnTo>
                    <a:pt x="234" y="0"/>
                  </a:lnTo>
                  <a:lnTo>
                    <a:pt x="452" y="10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 rot="1352045" flipH="1">
              <a:off x="-2165360" y="2301595"/>
              <a:ext cx="580305" cy="507131"/>
            </a:xfrm>
            <a:custGeom>
              <a:avLst/>
              <a:gdLst/>
              <a:ahLst/>
              <a:cxnLst/>
              <a:rect l="l" t="t" r="r" b="b"/>
              <a:pathLst>
                <a:path w="452" h="395" extrusionOk="0">
                  <a:moveTo>
                    <a:pt x="452" y="106"/>
                  </a:moveTo>
                  <a:lnTo>
                    <a:pt x="218" y="395"/>
                  </a:lnTo>
                  <a:lnTo>
                    <a:pt x="0" y="289"/>
                  </a:lnTo>
                  <a:lnTo>
                    <a:pt x="234" y="0"/>
                  </a:lnTo>
                  <a:lnTo>
                    <a:pt x="452" y="10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 rot="1352045" flipH="1">
              <a:off x="-1808676" y="2278936"/>
              <a:ext cx="581589" cy="508416"/>
            </a:xfrm>
            <a:custGeom>
              <a:avLst/>
              <a:gdLst/>
              <a:ahLst/>
              <a:cxnLst/>
              <a:rect l="l" t="t" r="r" b="b"/>
              <a:pathLst>
                <a:path w="453" h="396" extrusionOk="0">
                  <a:moveTo>
                    <a:pt x="453" y="107"/>
                  </a:moveTo>
                  <a:lnTo>
                    <a:pt x="218" y="396"/>
                  </a:lnTo>
                  <a:lnTo>
                    <a:pt x="0" y="290"/>
                  </a:lnTo>
                  <a:lnTo>
                    <a:pt x="234" y="0"/>
                  </a:lnTo>
                  <a:lnTo>
                    <a:pt x="453" y="1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 rot="1352046" flipH="1">
              <a:off x="-1669486" y="1926832"/>
              <a:ext cx="73180" cy="71897"/>
            </a:xfrm>
            <a:custGeom>
              <a:avLst/>
              <a:gdLst/>
              <a:ahLst/>
              <a:cxnLst/>
              <a:rect l="l" t="t" r="r" b="b"/>
              <a:pathLst>
                <a:path w="57" h="56" extrusionOk="0">
                  <a:moveTo>
                    <a:pt x="31" y="35"/>
                  </a:moveTo>
                  <a:lnTo>
                    <a:pt x="16" y="56"/>
                  </a:lnTo>
                  <a:lnTo>
                    <a:pt x="21" y="31"/>
                  </a:lnTo>
                  <a:lnTo>
                    <a:pt x="0" y="16"/>
                  </a:lnTo>
                  <a:lnTo>
                    <a:pt x="26" y="21"/>
                  </a:lnTo>
                  <a:lnTo>
                    <a:pt x="41" y="0"/>
                  </a:lnTo>
                  <a:lnTo>
                    <a:pt x="35" y="25"/>
                  </a:lnTo>
                  <a:lnTo>
                    <a:pt x="57" y="40"/>
                  </a:lnTo>
                  <a:lnTo>
                    <a:pt x="31" y="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 rot="1352048" flipH="1">
              <a:off x="-1563674" y="1913474"/>
              <a:ext cx="28245" cy="21826"/>
            </a:xfrm>
            <a:custGeom>
              <a:avLst/>
              <a:gdLst/>
              <a:ahLst/>
              <a:cxnLst/>
              <a:rect l="l" t="t" r="r" b="b"/>
              <a:pathLst>
                <a:path w="23" h="17" extrusionOk="0">
                  <a:moveTo>
                    <a:pt x="11" y="0"/>
                  </a:moveTo>
                  <a:cubicBezTo>
                    <a:pt x="0" y="0"/>
                    <a:pt x="0" y="17"/>
                    <a:pt x="11" y="17"/>
                  </a:cubicBezTo>
                  <a:cubicBezTo>
                    <a:pt x="23" y="17"/>
                    <a:pt x="23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 rot="1352050" flipH="1">
              <a:off x="-1650506" y="1864670"/>
              <a:ext cx="26961" cy="21825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1" y="0"/>
                  </a:moveTo>
                  <a:cubicBezTo>
                    <a:pt x="0" y="0"/>
                    <a:pt x="0" y="18"/>
                    <a:pt x="11" y="18"/>
                  </a:cubicBezTo>
                  <a:cubicBezTo>
                    <a:pt x="22" y="18"/>
                    <a:pt x="22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 rot="1352045" flipH="1">
              <a:off x="-1848704" y="2351484"/>
              <a:ext cx="123251" cy="123252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33" y="50"/>
                  </a:moveTo>
                  <a:lnTo>
                    <a:pt x="0" y="10"/>
                  </a:lnTo>
                  <a:lnTo>
                    <a:pt x="46" y="33"/>
                  </a:lnTo>
                  <a:lnTo>
                    <a:pt x="86" y="0"/>
                  </a:lnTo>
                  <a:lnTo>
                    <a:pt x="62" y="46"/>
                  </a:lnTo>
                  <a:lnTo>
                    <a:pt x="96" y="86"/>
                  </a:lnTo>
                  <a:lnTo>
                    <a:pt x="49" y="62"/>
                  </a:lnTo>
                  <a:lnTo>
                    <a:pt x="9" y="96"/>
                  </a:lnTo>
                  <a:lnTo>
                    <a:pt x="33" y="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 rot="1352045" flipH="1">
              <a:off x="-1949180" y="2411414"/>
              <a:ext cx="84735" cy="84736"/>
            </a:xfrm>
            <a:custGeom>
              <a:avLst/>
              <a:gdLst/>
              <a:ahLst/>
              <a:cxnLst/>
              <a:rect l="l" t="t" r="r" b="b"/>
              <a:pathLst>
                <a:path w="66" h="66" extrusionOk="0">
                  <a:moveTo>
                    <a:pt x="28" y="39"/>
                  </a:moveTo>
                  <a:lnTo>
                    <a:pt x="0" y="36"/>
                  </a:lnTo>
                  <a:lnTo>
                    <a:pt x="27" y="27"/>
                  </a:lnTo>
                  <a:lnTo>
                    <a:pt x="30" y="0"/>
                  </a:lnTo>
                  <a:lnTo>
                    <a:pt x="38" y="26"/>
                  </a:lnTo>
                  <a:lnTo>
                    <a:pt x="66" y="30"/>
                  </a:lnTo>
                  <a:lnTo>
                    <a:pt x="39" y="38"/>
                  </a:lnTo>
                  <a:lnTo>
                    <a:pt x="35" y="66"/>
                  </a:lnTo>
                  <a:lnTo>
                    <a:pt x="28" y="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 rot="1352048" flipH="1">
              <a:off x="-1830742" y="2493496"/>
              <a:ext cx="28245" cy="21825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11" y="18"/>
                  </a:moveTo>
                  <a:cubicBezTo>
                    <a:pt x="23" y="18"/>
                    <a:pt x="23" y="1"/>
                    <a:pt x="12" y="0"/>
                  </a:cubicBezTo>
                  <a:cubicBezTo>
                    <a:pt x="1" y="0"/>
                    <a:pt x="0" y="17"/>
                    <a:pt x="11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 rot="1352046" flipH="1">
              <a:off x="-2091768" y="2066621"/>
              <a:ext cx="70612" cy="71897"/>
            </a:xfrm>
            <a:custGeom>
              <a:avLst/>
              <a:gdLst/>
              <a:ahLst/>
              <a:cxnLst/>
              <a:rect l="l" t="t" r="r" b="b"/>
              <a:pathLst>
                <a:path w="55" h="56" extrusionOk="0">
                  <a:moveTo>
                    <a:pt x="25" y="21"/>
                  </a:moveTo>
                  <a:lnTo>
                    <a:pt x="40" y="0"/>
                  </a:lnTo>
                  <a:lnTo>
                    <a:pt x="34" y="26"/>
                  </a:lnTo>
                  <a:lnTo>
                    <a:pt x="55" y="41"/>
                  </a:lnTo>
                  <a:lnTo>
                    <a:pt x="30" y="35"/>
                  </a:lnTo>
                  <a:lnTo>
                    <a:pt x="14" y="56"/>
                  </a:lnTo>
                  <a:lnTo>
                    <a:pt x="20" y="30"/>
                  </a:lnTo>
                  <a:lnTo>
                    <a:pt x="0" y="14"/>
                  </a:lnTo>
                  <a:lnTo>
                    <a:pt x="25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 rot="1352049" flipH="1">
              <a:off x="-2151060" y="2132418"/>
              <a:ext cx="26961" cy="23110"/>
            </a:xfrm>
            <a:custGeom>
              <a:avLst/>
              <a:gdLst/>
              <a:ahLst/>
              <a:cxnLst/>
              <a:rect l="l" t="t" r="r" b="b"/>
              <a:pathLst>
                <a:path w="23" h="19" extrusionOk="0">
                  <a:moveTo>
                    <a:pt x="11" y="18"/>
                  </a:moveTo>
                  <a:cubicBezTo>
                    <a:pt x="23" y="19"/>
                    <a:pt x="23" y="1"/>
                    <a:pt x="12" y="1"/>
                  </a:cubicBezTo>
                  <a:cubicBezTo>
                    <a:pt x="1" y="0"/>
                    <a:pt x="0" y="18"/>
                    <a:pt x="11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 rot="1352048" flipH="1">
              <a:off x="-2061320" y="2178206"/>
              <a:ext cx="28245" cy="21825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11" y="17"/>
                  </a:moveTo>
                  <a:cubicBezTo>
                    <a:pt x="22" y="18"/>
                    <a:pt x="23" y="0"/>
                    <a:pt x="12" y="0"/>
                  </a:cubicBezTo>
                  <a:cubicBezTo>
                    <a:pt x="1" y="0"/>
                    <a:pt x="0" y="17"/>
                    <a:pt x="1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31"/>
          <p:cNvGrpSpPr/>
          <p:nvPr/>
        </p:nvGrpSpPr>
        <p:grpSpPr>
          <a:xfrm>
            <a:off x="6154270" y="645197"/>
            <a:ext cx="5198456" cy="5331887"/>
            <a:chOff x="6154270" y="645197"/>
            <a:chExt cx="5198456" cy="5331887"/>
          </a:xfrm>
        </p:grpSpPr>
        <p:grpSp>
          <p:nvGrpSpPr>
            <p:cNvPr id="620" name="Google Shape;620;p31"/>
            <p:cNvGrpSpPr/>
            <p:nvPr/>
          </p:nvGrpSpPr>
          <p:grpSpPr>
            <a:xfrm rot="145461">
              <a:off x="6260444" y="748360"/>
              <a:ext cx="4986107" cy="5125561"/>
              <a:chOff x="6108796" y="946396"/>
              <a:chExt cx="4986132" cy="5125586"/>
            </a:xfrm>
          </p:grpSpPr>
          <p:grpSp>
            <p:nvGrpSpPr>
              <p:cNvPr id="621" name="Google Shape;621;p31"/>
              <p:cNvGrpSpPr/>
              <p:nvPr/>
            </p:nvGrpSpPr>
            <p:grpSpPr>
              <a:xfrm rot="-1799733">
                <a:off x="6846472" y="1563356"/>
                <a:ext cx="3510779" cy="3891666"/>
                <a:chOff x="5248626" y="581076"/>
                <a:chExt cx="3411377" cy="3781480"/>
              </a:xfrm>
            </p:grpSpPr>
            <p:sp>
              <p:nvSpPr>
                <p:cNvPr id="622" name="Google Shape;622;p31"/>
                <p:cNvSpPr/>
                <p:nvPr/>
              </p:nvSpPr>
              <p:spPr>
                <a:xfrm rot="1475344" flipH="1">
                  <a:off x="5361992" y="805091"/>
                  <a:ext cx="1255079" cy="8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282" extrusionOk="0">
                      <a:moveTo>
                        <a:pt x="228" y="229"/>
                      </a:moveTo>
                      <a:cubicBezTo>
                        <a:pt x="174" y="249"/>
                        <a:pt x="117" y="270"/>
                        <a:pt x="65" y="282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cubicBezTo>
                        <a:pt x="47" y="82"/>
                        <a:pt x="104" y="61"/>
                        <a:pt x="158" y="41"/>
                      </a:cubicBezTo>
                      <a:cubicBezTo>
                        <a:pt x="269" y="0"/>
                        <a:pt x="389" y="30"/>
                        <a:pt x="426" y="41"/>
                      </a:cubicBezTo>
                      <a:cubicBezTo>
                        <a:pt x="431" y="43"/>
                        <a:pt x="434" y="50"/>
                        <a:pt x="431" y="55"/>
                      </a:cubicBezTo>
                      <a:cubicBezTo>
                        <a:pt x="410" y="87"/>
                        <a:pt x="338" y="188"/>
                        <a:pt x="228" y="2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 rot="1475342" flipH="1">
                  <a:off x="5808780" y="974572"/>
                  <a:ext cx="462810" cy="465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61" extrusionOk="0">
                      <a:moveTo>
                        <a:pt x="105" y="148"/>
                      </a:moveTo>
                      <a:cubicBezTo>
                        <a:pt x="68" y="161"/>
                        <a:pt x="27" y="142"/>
                        <a:pt x="13" y="106"/>
                      </a:cubicBezTo>
                      <a:cubicBezTo>
                        <a:pt x="0" y="69"/>
                        <a:pt x="18" y="28"/>
                        <a:pt x="55" y="14"/>
                      </a:cubicBezTo>
                      <a:cubicBezTo>
                        <a:pt x="92" y="0"/>
                        <a:pt x="133" y="19"/>
                        <a:pt x="147" y="56"/>
                      </a:cubicBezTo>
                      <a:cubicBezTo>
                        <a:pt x="160" y="93"/>
                        <a:pt x="142" y="134"/>
                        <a:pt x="105" y="1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 rot="1475341" flipH="1">
                  <a:off x="5860531" y="1029365"/>
                  <a:ext cx="358220" cy="35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4" extrusionOk="0">
                      <a:moveTo>
                        <a:pt x="81" y="113"/>
                      </a:moveTo>
                      <a:cubicBezTo>
                        <a:pt x="53" y="124"/>
                        <a:pt x="21" y="109"/>
                        <a:pt x="10" y="81"/>
                      </a:cubicBezTo>
                      <a:cubicBezTo>
                        <a:pt x="0" y="52"/>
                        <a:pt x="14" y="21"/>
                        <a:pt x="43" y="10"/>
                      </a:cubicBezTo>
                      <a:cubicBezTo>
                        <a:pt x="71" y="0"/>
                        <a:pt x="103" y="14"/>
                        <a:pt x="114" y="43"/>
                      </a:cubicBezTo>
                      <a:cubicBezTo>
                        <a:pt x="124" y="71"/>
                        <a:pt x="110" y="103"/>
                        <a:pt x="81" y="11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 rot="1475341" flipH="1">
                  <a:off x="5897138" y="1065971"/>
                  <a:ext cx="285007" cy="285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98" extrusionOk="0">
                      <a:moveTo>
                        <a:pt x="64" y="90"/>
                      </a:moveTo>
                      <a:cubicBezTo>
                        <a:pt x="42" y="98"/>
                        <a:pt x="17" y="86"/>
                        <a:pt x="8" y="64"/>
                      </a:cubicBezTo>
                      <a:cubicBezTo>
                        <a:pt x="0" y="41"/>
                        <a:pt x="11" y="16"/>
                        <a:pt x="34" y="8"/>
                      </a:cubicBezTo>
                      <a:cubicBezTo>
                        <a:pt x="56" y="0"/>
                        <a:pt x="81" y="11"/>
                        <a:pt x="90" y="34"/>
                      </a:cubicBezTo>
                      <a:cubicBezTo>
                        <a:pt x="98" y="56"/>
                        <a:pt x="87" y="81"/>
                        <a:pt x="64" y="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 rot="1475345" flipH="1">
                  <a:off x="6298060" y="1073990"/>
                  <a:ext cx="546482" cy="295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102" extrusionOk="0">
                      <a:moveTo>
                        <a:pt x="188" y="49"/>
                      </a:moveTo>
                      <a:cubicBezTo>
                        <a:pt x="188" y="49"/>
                        <a:pt x="188" y="49"/>
                        <a:pt x="188" y="49"/>
                      </a:cubicBezTo>
                      <a:cubicBezTo>
                        <a:pt x="189" y="17"/>
                        <a:pt x="159" y="0"/>
                        <a:pt x="126" y="13"/>
                      </a:cubicBezTo>
                      <a:cubicBezTo>
                        <a:pt x="80" y="32"/>
                        <a:pt x="25" y="60"/>
                        <a:pt x="0" y="99"/>
                      </a:cubicBezTo>
                      <a:cubicBezTo>
                        <a:pt x="63" y="102"/>
                        <a:pt x="63" y="102"/>
                        <a:pt x="63" y="102"/>
                      </a:cubicBezTo>
                      <a:cubicBezTo>
                        <a:pt x="78" y="102"/>
                        <a:pt x="95" y="99"/>
                        <a:pt x="111" y="91"/>
                      </a:cubicBezTo>
                      <a:cubicBezTo>
                        <a:pt x="183" y="55"/>
                        <a:pt x="183" y="55"/>
                        <a:pt x="183" y="55"/>
                      </a:cubicBezTo>
                      <a:cubicBezTo>
                        <a:pt x="186" y="54"/>
                        <a:pt x="188" y="51"/>
                        <a:pt x="188" y="4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 rot="1475341" flipH="1">
                  <a:off x="5796534" y="1565615"/>
                  <a:ext cx="570015" cy="290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100" extrusionOk="0">
                      <a:moveTo>
                        <a:pt x="175" y="3"/>
                      </a:moveTo>
                      <a:cubicBezTo>
                        <a:pt x="175" y="3"/>
                        <a:pt x="175" y="3"/>
                        <a:pt x="175" y="3"/>
                      </a:cubicBezTo>
                      <a:cubicBezTo>
                        <a:pt x="197" y="26"/>
                        <a:pt x="185" y="59"/>
                        <a:pt x="152" y="70"/>
                      </a:cubicBezTo>
                      <a:cubicBezTo>
                        <a:pt x="104" y="86"/>
                        <a:pt x="44" y="100"/>
                        <a:pt x="0" y="87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57" y="34"/>
                        <a:pt x="72" y="26"/>
                        <a:pt x="89" y="2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70" y="0"/>
                        <a:pt x="174" y="1"/>
                        <a:pt x="175" y="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31"/>
                <p:cNvSpPr/>
                <p:nvPr/>
              </p:nvSpPr>
              <p:spPr>
                <a:xfrm rot="1475344" flipH="1">
                  <a:off x="5907577" y="1722844"/>
                  <a:ext cx="1566233" cy="212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" h="732" extrusionOk="0">
                      <a:moveTo>
                        <a:pt x="35" y="732"/>
                      </a:moveTo>
                      <a:cubicBezTo>
                        <a:pt x="21" y="694"/>
                        <a:pt x="11" y="655"/>
                        <a:pt x="5" y="614"/>
                      </a:cubicBezTo>
                      <a:cubicBezTo>
                        <a:pt x="5" y="611"/>
                        <a:pt x="4" y="609"/>
                        <a:pt x="4" y="606"/>
                      </a:cubicBezTo>
                      <a:cubicBezTo>
                        <a:pt x="3" y="599"/>
                        <a:pt x="3" y="599"/>
                        <a:pt x="3" y="599"/>
                      </a:cubicBezTo>
                      <a:cubicBezTo>
                        <a:pt x="2" y="583"/>
                        <a:pt x="2" y="583"/>
                        <a:pt x="2" y="583"/>
                      </a:cubicBezTo>
                      <a:cubicBezTo>
                        <a:pt x="1" y="568"/>
                        <a:pt x="1" y="568"/>
                        <a:pt x="1" y="568"/>
                      </a:cubicBezTo>
                      <a:cubicBezTo>
                        <a:pt x="1" y="563"/>
                        <a:pt x="0" y="558"/>
                        <a:pt x="1" y="552"/>
                      </a:cubicBezTo>
                      <a:cubicBezTo>
                        <a:pt x="1" y="542"/>
                        <a:pt x="1" y="532"/>
                        <a:pt x="2" y="522"/>
                      </a:cubicBezTo>
                      <a:cubicBezTo>
                        <a:pt x="2" y="516"/>
                        <a:pt x="2" y="511"/>
                        <a:pt x="3" y="506"/>
                      </a:cubicBezTo>
                      <a:cubicBezTo>
                        <a:pt x="5" y="491"/>
                        <a:pt x="5" y="491"/>
                        <a:pt x="5" y="491"/>
                      </a:cubicBezTo>
                      <a:cubicBezTo>
                        <a:pt x="11" y="450"/>
                        <a:pt x="23" y="409"/>
                        <a:pt x="41" y="372"/>
                      </a:cubicBezTo>
                      <a:cubicBezTo>
                        <a:pt x="58" y="334"/>
                        <a:pt x="81" y="298"/>
                        <a:pt x="108" y="266"/>
                      </a:cubicBezTo>
                      <a:cubicBezTo>
                        <a:pt x="134" y="234"/>
                        <a:pt x="164" y="205"/>
                        <a:pt x="196" y="178"/>
                      </a:cubicBezTo>
                      <a:cubicBezTo>
                        <a:pt x="229" y="152"/>
                        <a:pt x="263" y="128"/>
                        <a:pt x="298" y="107"/>
                      </a:cubicBezTo>
                      <a:cubicBezTo>
                        <a:pt x="369" y="64"/>
                        <a:pt x="445" y="29"/>
                        <a:pt x="522" y="0"/>
                      </a:cubicBezTo>
                      <a:cubicBezTo>
                        <a:pt x="541" y="55"/>
                        <a:pt x="541" y="55"/>
                        <a:pt x="541" y="55"/>
                      </a:cubicBezTo>
                      <a:cubicBezTo>
                        <a:pt x="465" y="79"/>
                        <a:pt x="390" y="108"/>
                        <a:pt x="320" y="145"/>
                      </a:cubicBezTo>
                      <a:cubicBezTo>
                        <a:pt x="285" y="164"/>
                        <a:pt x="251" y="185"/>
                        <a:pt x="219" y="208"/>
                      </a:cubicBezTo>
                      <a:cubicBezTo>
                        <a:pt x="187" y="231"/>
                        <a:pt x="157" y="257"/>
                        <a:pt x="131" y="286"/>
                      </a:cubicBezTo>
                      <a:cubicBezTo>
                        <a:pt x="104" y="315"/>
                        <a:pt x="80" y="347"/>
                        <a:pt x="62" y="382"/>
                      </a:cubicBezTo>
                      <a:cubicBezTo>
                        <a:pt x="43" y="417"/>
                        <a:pt x="29" y="454"/>
                        <a:pt x="21" y="493"/>
                      </a:cubicBezTo>
                      <a:cubicBezTo>
                        <a:pt x="19" y="508"/>
                        <a:pt x="19" y="508"/>
                        <a:pt x="19" y="508"/>
                      </a:cubicBezTo>
                      <a:cubicBezTo>
                        <a:pt x="18" y="513"/>
                        <a:pt x="17" y="518"/>
                        <a:pt x="17" y="523"/>
                      </a:cubicBezTo>
                      <a:cubicBezTo>
                        <a:pt x="15" y="533"/>
                        <a:pt x="15" y="543"/>
                        <a:pt x="14" y="553"/>
                      </a:cubicBezTo>
                      <a:cubicBezTo>
                        <a:pt x="13" y="558"/>
                        <a:pt x="13" y="563"/>
                        <a:pt x="13" y="568"/>
                      </a:cubicBezTo>
                      <a:cubicBezTo>
                        <a:pt x="13" y="583"/>
                        <a:pt x="13" y="583"/>
                        <a:pt x="13" y="583"/>
                      </a:cubicBezTo>
                      <a:cubicBezTo>
                        <a:pt x="14" y="598"/>
                        <a:pt x="14" y="598"/>
                        <a:pt x="14" y="598"/>
                      </a:cubicBezTo>
                      <a:cubicBezTo>
                        <a:pt x="14" y="605"/>
                        <a:pt x="14" y="605"/>
                        <a:pt x="14" y="605"/>
                      </a:cubicBezTo>
                      <a:cubicBezTo>
                        <a:pt x="14" y="608"/>
                        <a:pt x="14" y="610"/>
                        <a:pt x="15" y="613"/>
                      </a:cubicBezTo>
                      <a:cubicBezTo>
                        <a:pt x="18" y="653"/>
                        <a:pt x="26" y="693"/>
                        <a:pt x="38" y="731"/>
                      </a:cubicBezTo>
                      <a:lnTo>
                        <a:pt x="35" y="73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31"/>
                <p:cNvSpPr/>
                <p:nvPr/>
              </p:nvSpPr>
              <p:spPr>
                <a:xfrm rot="1472599" flipH="1">
                  <a:off x="7219522" y="2830002"/>
                  <a:ext cx="243391" cy="243391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31"/>
                <p:cNvSpPr/>
                <p:nvPr/>
              </p:nvSpPr>
              <p:spPr>
                <a:xfrm rot="1472599" flipH="1">
                  <a:off x="7005987" y="2901816"/>
                  <a:ext cx="243391" cy="240834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31"/>
                <p:cNvSpPr/>
                <p:nvPr/>
              </p:nvSpPr>
              <p:spPr>
                <a:xfrm rot="1472320" flipH="1">
                  <a:off x="7353568" y="3202956"/>
                  <a:ext cx="360456" cy="360456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31"/>
                <p:cNvSpPr/>
                <p:nvPr/>
              </p:nvSpPr>
              <p:spPr>
                <a:xfrm rot="1474620" flipH="1">
                  <a:off x="7083983" y="3238318"/>
                  <a:ext cx="363535" cy="360456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31"/>
                <p:cNvSpPr/>
                <p:nvPr/>
              </p:nvSpPr>
              <p:spPr>
                <a:xfrm rot="1472320" flipH="1">
                  <a:off x="6879733" y="3000505"/>
                  <a:ext cx="360456" cy="360456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 rot="1474620" flipH="1">
                  <a:off x="7204002" y="2974212"/>
                  <a:ext cx="363535" cy="363535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31"/>
                <p:cNvSpPr/>
                <p:nvPr/>
              </p:nvSpPr>
              <p:spPr>
                <a:xfrm rot="1473810" flipH="1">
                  <a:off x="6513357" y="3151516"/>
                  <a:ext cx="606926" cy="60369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31"/>
                <p:cNvSpPr/>
                <p:nvPr/>
              </p:nvSpPr>
              <p:spPr>
                <a:xfrm rot="1475746" flipH="1">
                  <a:off x="6806097" y="3387806"/>
                  <a:ext cx="796466" cy="796466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31"/>
                <p:cNvSpPr/>
                <p:nvPr/>
              </p:nvSpPr>
              <p:spPr>
                <a:xfrm rot="1475530" flipH="1">
                  <a:off x="7454688" y="2995861"/>
                  <a:ext cx="1036629" cy="1036629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31"/>
                <p:cNvSpPr/>
                <p:nvPr/>
              </p:nvSpPr>
              <p:spPr>
                <a:xfrm rot="1477273" flipH="1">
                  <a:off x="5838954" y="2924737"/>
                  <a:ext cx="834578" cy="834578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 rot="1474286" flipH="1">
                  <a:off x="5452694" y="2937831"/>
                  <a:ext cx="836885" cy="834578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 rot="1475746" flipH="1">
                  <a:off x="6284251" y="3436472"/>
                  <a:ext cx="796466" cy="796466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1" name="Google Shape;641;p31"/>
              <p:cNvSpPr/>
              <p:nvPr/>
            </p:nvSpPr>
            <p:spPr>
              <a:xfrm rot="-324951" flipH="1">
                <a:off x="8102058" y="4594796"/>
                <a:ext cx="1131551" cy="1128153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42" name="Google Shape;642;p31"/>
            <p:cNvSpPr/>
            <p:nvPr/>
          </p:nvSpPr>
          <p:spPr>
            <a:xfrm rot="-325075" flipH="1">
              <a:off x="6973344" y="4287578"/>
              <a:ext cx="1490157" cy="148583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do Projeto</a:t>
            </a:r>
            <a:endParaRPr dirty="0"/>
          </a:p>
        </p:txBody>
      </p:sp>
      <p:sp>
        <p:nvSpPr>
          <p:cNvPr id="884" name="Google Shape;884;p36"/>
          <p:cNvSpPr txBox="1">
            <a:spLocks noGrp="1"/>
          </p:cNvSpPr>
          <p:nvPr>
            <p:ph type="subTitle" idx="3"/>
          </p:nvPr>
        </p:nvSpPr>
        <p:spPr>
          <a:xfrm>
            <a:off x="985963" y="1705194"/>
            <a:ext cx="29076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Desenvolver um aplicativo de quiz funcional, com autenticação individual, histórico de desempenho e funcionamento offline.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451478E-A32F-7329-37B8-E0D97DFE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92" y="1152830"/>
            <a:ext cx="1765470" cy="34383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 descr="Tela de celular&#10;&#10;O conteúdo gerado por IA pode estar incorreto.">
            <a:extLst>
              <a:ext uri="{FF2B5EF4-FFF2-40B4-BE49-F238E27FC236}">
                <a16:creationId xmlns:a16="http://schemas.microsoft.com/office/drawing/2014/main" id="{58259863-67BD-1CCC-3686-47E1DDAF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600" y="707805"/>
            <a:ext cx="1747499" cy="38833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Tecnologias</a:t>
            </a:r>
            <a:endParaRPr dirty="0"/>
          </a:p>
        </p:txBody>
      </p:sp>
      <p:sp>
        <p:nvSpPr>
          <p:cNvPr id="663" name="Google Shape;663;p33"/>
          <p:cNvSpPr txBox="1">
            <a:spLocks noGrp="1"/>
          </p:cNvSpPr>
          <p:nvPr>
            <p:ph type="subTitle" idx="1"/>
          </p:nvPr>
        </p:nvSpPr>
        <p:spPr>
          <a:xfrm>
            <a:off x="668371" y="2065150"/>
            <a:ext cx="2408707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pt-BR" sz="1400" b="1" dirty="0"/>
              <a:t>Linguagem:</a:t>
            </a:r>
            <a:r>
              <a:rPr lang="pt-BR" sz="1400" dirty="0"/>
              <a:t> </a:t>
            </a:r>
            <a:r>
              <a:rPr lang="pt-BR" sz="1400" dirty="0" err="1"/>
              <a:t>Kotlin</a:t>
            </a:r>
            <a:endParaRPr lang="pt-BR" sz="1400" dirty="0"/>
          </a:p>
        </p:txBody>
      </p:sp>
      <p:sp>
        <p:nvSpPr>
          <p:cNvPr id="664" name="Google Shape;664;p33"/>
          <p:cNvSpPr txBox="1">
            <a:spLocks noGrp="1"/>
          </p:cNvSpPr>
          <p:nvPr>
            <p:ph type="subTitle" idx="8"/>
          </p:nvPr>
        </p:nvSpPr>
        <p:spPr>
          <a:xfrm>
            <a:off x="3005025" y="2025749"/>
            <a:ext cx="313395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pt-BR" sz="1400" b="1" dirty="0"/>
              <a:t>Arquitetura:</a:t>
            </a:r>
            <a:r>
              <a:rPr lang="pt-BR" sz="1400" dirty="0"/>
              <a:t> MVVM (Model-</a:t>
            </a:r>
            <a:r>
              <a:rPr lang="pt-BR" sz="1400" dirty="0" err="1"/>
              <a:t>View</a:t>
            </a:r>
            <a:r>
              <a:rPr lang="pt-BR" sz="1400" dirty="0"/>
              <a:t>-</a:t>
            </a:r>
            <a:r>
              <a:rPr lang="pt-BR" sz="1400" dirty="0" err="1"/>
              <a:t>ViewModel</a:t>
            </a:r>
            <a:r>
              <a:rPr lang="pt-BR" sz="1400" dirty="0"/>
              <a:t>)</a:t>
            </a:r>
          </a:p>
        </p:txBody>
      </p:sp>
      <p:sp>
        <p:nvSpPr>
          <p:cNvPr id="665" name="Google Shape;665;p33"/>
          <p:cNvSpPr txBox="1">
            <a:spLocks noGrp="1"/>
          </p:cNvSpPr>
          <p:nvPr>
            <p:ph type="subTitle" idx="9"/>
          </p:nvPr>
        </p:nvSpPr>
        <p:spPr>
          <a:xfrm>
            <a:off x="5785186" y="2025749"/>
            <a:ext cx="2962722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pt-BR" sz="1400" b="1" dirty="0"/>
              <a:t>Autenticação:</a:t>
            </a:r>
            <a:r>
              <a:rPr lang="pt-BR" sz="1400" dirty="0"/>
              <a:t> </a:t>
            </a:r>
            <a:r>
              <a:rPr lang="pt-BR" sz="1400" dirty="0" err="1"/>
              <a:t>Firebase</a:t>
            </a:r>
            <a:r>
              <a:rPr lang="pt-BR" sz="1400" dirty="0"/>
              <a:t> </a:t>
            </a:r>
            <a:r>
              <a:rPr lang="pt-BR" sz="1400" dirty="0" err="1"/>
              <a:t>Authentication</a:t>
            </a:r>
            <a:endParaRPr lang="pt-BR" sz="1400" dirty="0"/>
          </a:p>
        </p:txBody>
      </p:sp>
      <p:sp>
        <p:nvSpPr>
          <p:cNvPr id="666" name="Google Shape;666;p33"/>
          <p:cNvSpPr txBox="1">
            <a:spLocks noGrp="1"/>
          </p:cNvSpPr>
          <p:nvPr>
            <p:ph type="subTitle" idx="13"/>
          </p:nvPr>
        </p:nvSpPr>
        <p:spPr>
          <a:xfrm>
            <a:off x="408394" y="3748456"/>
            <a:ext cx="292866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pt-BR" sz="1400" b="1" dirty="0"/>
              <a:t>Banco de Dados (Nuvem):</a:t>
            </a:r>
            <a:r>
              <a:rPr lang="pt-BR" sz="1400" dirty="0"/>
              <a:t> Cloud </a:t>
            </a:r>
            <a:r>
              <a:rPr lang="pt-BR" sz="1400" dirty="0" err="1"/>
              <a:t>Firestore</a:t>
            </a:r>
            <a:endParaRPr lang="pt-BR" sz="1400" dirty="0"/>
          </a:p>
        </p:txBody>
      </p:sp>
      <p:sp>
        <p:nvSpPr>
          <p:cNvPr id="667" name="Google Shape;667;p33"/>
          <p:cNvSpPr txBox="1">
            <a:spLocks noGrp="1"/>
          </p:cNvSpPr>
          <p:nvPr>
            <p:ph type="subTitle" idx="14"/>
          </p:nvPr>
        </p:nvSpPr>
        <p:spPr>
          <a:xfrm>
            <a:off x="3337054" y="374845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pt-BR" sz="1400" b="1" dirty="0"/>
              <a:t>Banco de Dados (Local):</a:t>
            </a:r>
            <a:r>
              <a:rPr lang="pt-BR" sz="1400" dirty="0"/>
              <a:t> Room</a:t>
            </a:r>
          </a:p>
        </p:txBody>
      </p:sp>
      <p:sp>
        <p:nvSpPr>
          <p:cNvPr id="668" name="Google Shape;668;p33"/>
          <p:cNvSpPr txBox="1">
            <a:spLocks noGrp="1"/>
          </p:cNvSpPr>
          <p:nvPr>
            <p:ph type="subTitle" idx="15"/>
          </p:nvPr>
        </p:nvSpPr>
        <p:spPr>
          <a:xfrm>
            <a:off x="6113797" y="374845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pt-BR" sz="1400" b="1" dirty="0"/>
              <a:t>Operações Assíncronas:</a:t>
            </a:r>
            <a:r>
              <a:rPr lang="pt-BR" sz="1400" dirty="0"/>
              <a:t> </a:t>
            </a:r>
            <a:r>
              <a:rPr lang="pt-BR" sz="1400" dirty="0" err="1"/>
              <a:t>Coroutines</a:t>
            </a:r>
            <a:endParaRPr lang="pt-BR" sz="1400" dirty="0"/>
          </a:p>
        </p:txBody>
      </p:sp>
      <p:pic>
        <p:nvPicPr>
          <p:cNvPr id="3" name="Imagem 2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A6454F4A-2E7F-3562-18E5-FF21ED19F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92" y="1471599"/>
            <a:ext cx="571501" cy="571501"/>
          </a:xfrm>
          <a:prstGeom prst="rect">
            <a:avLst/>
          </a:prstGeom>
        </p:spPr>
      </p:pic>
      <p:pic>
        <p:nvPicPr>
          <p:cNvPr id="13" name="Imagem 12" descr="Imagem de desenho animado&#10;&#10;O conteúdo gerado por IA pode estar incorreto.">
            <a:extLst>
              <a:ext uri="{FF2B5EF4-FFF2-40B4-BE49-F238E27FC236}">
                <a16:creationId xmlns:a16="http://schemas.microsoft.com/office/drawing/2014/main" id="{73A9E3DF-932F-1E2A-A85A-5097EEBAF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318" y="1449550"/>
            <a:ext cx="2017363" cy="572699"/>
          </a:xfrm>
          <a:prstGeom prst="rect">
            <a:avLst/>
          </a:prstGeom>
        </p:spPr>
      </p:pic>
      <p:pic>
        <p:nvPicPr>
          <p:cNvPr id="15" name="Imagem 14" descr="Interface gráfica do usuário, Logotipo&#10;&#10;O conteúdo gerado por IA pode estar incorreto.">
            <a:extLst>
              <a:ext uri="{FF2B5EF4-FFF2-40B4-BE49-F238E27FC236}">
                <a16:creationId xmlns:a16="http://schemas.microsoft.com/office/drawing/2014/main" id="{96C568AC-38C8-5A67-DD6A-BCCE04C4C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48" y="1324811"/>
            <a:ext cx="1907798" cy="865075"/>
          </a:xfrm>
          <a:prstGeom prst="rect">
            <a:avLst/>
          </a:prstGeom>
        </p:spPr>
      </p:pic>
      <p:pic>
        <p:nvPicPr>
          <p:cNvPr id="19" name="Imagem 18" descr="Logotipo&#10;&#10;O conteúdo gerado por IA pode estar incorreto.">
            <a:extLst>
              <a:ext uri="{FF2B5EF4-FFF2-40B4-BE49-F238E27FC236}">
                <a16:creationId xmlns:a16="http://schemas.microsoft.com/office/drawing/2014/main" id="{C2510943-239F-B7FE-6144-F68D53F65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271" y="2473349"/>
            <a:ext cx="1498907" cy="1498907"/>
          </a:xfrm>
          <a:prstGeom prst="rect">
            <a:avLst/>
          </a:prstGeom>
        </p:spPr>
      </p:pic>
      <p:pic>
        <p:nvPicPr>
          <p:cNvPr id="25" name="Imagem 24" descr="Forma&#10;&#10;O conteúdo gerado por IA pode estar incorreto.">
            <a:extLst>
              <a:ext uri="{FF2B5EF4-FFF2-40B4-BE49-F238E27FC236}">
                <a16:creationId xmlns:a16="http://schemas.microsoft.com/office/drawing/2014/main" id="{AA6CEF68-E06F-56CA-7137-8BD11AD6A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3865" y="2875101"/>
            <a:ext cx="1236268" cy="695401"/>
          </a:xfrm>
          <a:prstGeom prst="rect">
            <a:avLst/>
          </a:prstGeom>
        </p:spPr>
      </p:pic>
      <p:pic>
        <p:nvPicPr>
          <p:cNvPr id="27" name="Imagem 26" descr="Texto&#10;&#10;O conteúdo gerado por IA pode estar incorreto.">
            <a:extLst>
              <a:ext uri="{FF2B5EF4-FFF2-40B4-BE49-F238E27FC236}">
                <a16:creationId xmlns:a16="http://schemas.microsoft.com/office/drawing/2014/main" id="{C1A4E7D0-9C89-12A4-9D69-1665C843D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344" y="2875101"/>
            <a:ext cx="2036405" cy="10153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2"/>
          <p:cNvSpPr txBox="1">
            <a:spLocks noGrp="1"/>
          </p:cNvSpPr>
          <p:nvPr>
            <p:ph type="title"/>
          </p:nvPr>
        </p:nvSpPr>
        <p:spPr>
          <a:xfrm>
            <a:off x="438060" y="3154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Maiores Dificuldades</a:t>
            </a:r>
            <a:endParaRPr dirty="0"/>
          </a:p>
        </p:txBody>
      </p:sp>
      <p:sp>
        <p:nvSpPr>
          <p:cNvPr id="1193" name="Google Shape;1193;p42"/>
          <p:cNvSpPr txBox="1"/>
          <p:nvPr/>
        </p:nvSpPr>
        <p:spPr>
          <a:xfrm>
            <a:off x="596430" y="1380494"/>
            <a:ext cx="2497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Popular o banco do Firestore com as questões</a:t>
            </a:r>
          </a:p>
        </p:txBody>
      </p:sp>
      <p:sp>
        <p:nvSpPr>
          <p:cNvPr id="1194" name="Google Shape;1194;p42"/>
          <p:cNvSpPr txBox="1"/>
          <p:nvPr/>
        </p:nvSpPr>
        <p:spPr>
          <a:xfrm>
            <a:off x="3823680" y="1013314"/>
            <a:ext cx="5099340" cy="357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cred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 = 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credentials.Certificate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('C:/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Users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/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gabri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/Downloads/TRABALHO QUIZ/quiz-b3714-firebase-adminsdk-fbsvc-c12c2118f0.json')</a:t>
            </a:r>
          </a:p>
          <a:p>
            <a:b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</a:b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# 2. Inicialize o app 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Firebase</a:t>
            </a:r>
            <a:endParaRPr lang="pt-BR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bert Sans" panose="020B0604020202020204" charset="0"/>
            </a:endParaRPr>
          </a:p>
          <a:p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firebase_admin.initialize_app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(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cred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)</a:t>
            </a:r>
          </a:p>
          <a:p>
            <a:b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</a:b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# 3. Obtenha uma referência para o banco de dados 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Firestore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. </a:t>
            </a:r>
          </a:p>
          <a:p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db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 = 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firestore.client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()</a:t>
            </a:r>
          </a:p>
          <a:p>
            <a:b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</a:b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# 4. Coloque o nome do seu arquivo JSON aqui.</a:t>
            </a:r>
          </a:p>
          <a:p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json_file_path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 = 'C:/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Users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/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gabri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/Downloads/TRABALHO QUIZ/</a:t>
            </a:r>
            <a:r>
              <a:rPr lang="pt-BR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quiz_questoes.json</a:t>
            </a:r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'</a:t>
            </a:r>
          </a:p>
          <a:p>
            <a:r>
              <a:rPr lang="pt-BR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bert Sans" panose="020B0604020202020204" charset="0"/>
              </a:rPr>
              <a:t># --- FIM DA CONFIGURAÇÃO ---</a:t>
            </a:r>
          </a:p>
        </p:txBody>
      </p:sp>
      <p:sp>
        <p:nvSpPr>
          <p:cNvPr id="2" name="Google Shape;1193;p42">
            <a:extLst>
              <a:ext uri="{FF2B5EF4-FFF2-40B4-BE49-F238E27FC236}">
                <a16:creationId xmlns:a16="http://schemas.microsoft.com/office/drawing/2014/main" id="{A0DCE20E-3EC5-21AE-0456-2D14A788C286}"/>
              </a:ext>
            </a:extLst>
          </p:cNvPr>
          <p:cNvSpPr txBox="1"/>
          <p:nvPr/>
        </p:nvSpPr>
        <p:spPr>
          <a:xfrm>
            <a:off x="596430" y="2518374"/>
            <a:ext cx="2497200" cy="156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“Tenho esse JSON com as questões, tem alguma forma rápida de upar esse arquivo para o banco do Firestore Database?”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>
          <a:extLst>
            <a:ext uri="{FF2B5EF4-FFF2-40B4-BE49-F238E27FC236}">
              <a16:creationId xmlns:a16="http://schemas.microsoft.com/office/drawing/2014/main" id="{F335CEBE-71E4-7DD4-478D-42FC141F0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2">
            <a:extLst>
              <a:ext uri="{FF2B5EF4-FFF2-40B4-BE49-F238E27FC236}">
                <a16:creationId xmlns:a16="http://schemas.microsoft.com/office/drawing/2014/main" id="{FF250D6B-25BA-73C7-8898-34250BC63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060" y="3154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Maiores Dificuldades</a:t>
            </a:r>
            <a:endParaRPr dirty="0"/>
          </a:p>
        </p:txBody>
      </p:sp>
      <p:sp>
        <p:nvSpPr>
          <p:cNvPr id="1193" name="Google Shape;1193;p42">
            <a:extLst>
              <a:ext uri="{FF2B5EF4-FFF2-40B4-BE49-F238E27FC236}">
                <a16:creationId xmlns:a16="http://schemas.microsoft.com/office/drawing/2014/main" id="{BC999C34-CE40-1E86-0BF2-42E6098A3C9F}"/>
              </a:ext>
            </a:extLst>
          </p:cNvPr>
          <p:cNvSpPr txBox="1"/>
          <p:nvPr/>
        </p:nvSpPr>
        <p:spPr>
          <a:xfrm>
            <a:off x="720000" y="1366590"/>
            <a:ext cx="24972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sz="1800" dirty="0">
                <a:solidFill>
                  <a:schemeClr val="dk1"/>
                </a:solidFill>
                <a:latin typeface="Albert Sans Black"/>
                <a:ea typeface="Albert Sans Black"/>
                <a:cs typeface="Albert Sans Black"/>
                <a:sym typeface="Albert Sans Black"/>
              </a:rPr>
              <a:t>Consistência de Dados em Tempo Real</a:t>
            </a:r>
            <a:endParaRPr lang="en" sz="1800" dirty="0">
              <a:solidFill>
                <a:schemeClr val="dk1"/>
              </a:solidFill>
              <a:latin typeface="Albert Sans Black"/>
              <a:ea typeface="Albert Sans Black"/>
              <a:cs typeface="Albert Sans Black"/>
              <a:sym typeface="Albert Sans Black"/>
            </a:endParaRPr>
          </a:p>
        </p:txBody>
      </p:sp>
      <p:sp>
        <p:nvSpPr>
          <p:cNvPr id="1194" name="Google Shape;1194;p42">
            <a:extLst>
              <a:ext uri="{FF2B5EF4-FFF2-40B4-BE49-F238E27FC236}">
                <a16:creationId xmlns:a16="http://schemas.microsoft.com/office/drawing/2014/main" id="{DB3052BF-2E92-051A-CB4E-933D08ACA2D5}"/>
              </a:ext>
            </a:extLst>
          </p:cNvPr>
          <p:cNvSpPr txBox="1"/>
          <p:nvPr/>
        </p:nvSpPr>
        <p:spPr>
          <a:xfrm>
            <a:off x="3840480" y="1181870"/>
            <a:ext cx="4836360" cy="277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//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addSnapshotListener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é o que nos dá as atualizações em tempo real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val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listener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=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userRef.addSnapshotListener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{ snapshot,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error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-&gt;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if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(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error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!=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null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) {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   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Log.e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("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UserRepository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", "Erro ao observar o utilizador",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error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)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    close(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error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) // Fecha o Flow com erro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   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return@addSnapshotListener</a:t>
            </a:r>
            <a:endParaRPr lang="pt-BR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sistant"/>
              <a:ea typeface="Assistant"/>
              <a:cs typeface="Assistant"/>
              <a:sym typeface="Assistant"/>
            </a:endParaRP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}</a:t>
            </a:r>
          </a:p>
          <a:p>
            <a:pPr lvl="0"/>
            <a:endParaRPr lang="pt-BR"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sistant"/>
              <a:ea typeface="Assistant"/>
              <a:cs typeface="Assistant"/>
              <a:sym typeface="Assistant"/>
            </a:endParaRP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if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(snapshot !=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null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&amp;&amp;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snapshot.exists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()) {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   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val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user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=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snapshot.toObject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(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UserModel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::class.java)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   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Log.d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("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UserRepository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", "Dados do utilizador atualizados em tempo real: ${user?.name}")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   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trySend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(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user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) // Envia o utilizador atualizado para o Flow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}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else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{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    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trySend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(</a:t>
            </a:r>
            <a:r>
              <a:rPr lang="pt-BR" sz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null</a:t>
            </a:r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) // Envia nulo se o documento não existir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    }</a:t>
            </a:r>
          </a:p>
          <a:p>
            <a:pPr lvl="0"/>
            <a:r>
              <a:rPr lang="pt-BR" sz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ssistant"/>
                <a:ea typeface="Assistant"/>
                <a:cs typeface="Assistant"/>
                <a:sym typeface="Assistant"/>
              </a:rPr>
              <a:t>        }</a:t>
            </a:r>
            <a:endParaRPr sz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Google Shape;1194;p42">
            <a:extLst>
              <a:ext uri="{FF2B5EF4-FFF2-40B4-BE49-F238E27FC236}">
                <a16:creationId xmlns:a16="http://schemas.microsoft.com/office/drawing/2014/main" id="{FA29D25B-8BC7-6A3C-D7C1-7890446A4151}"/>
              </a:ext>
            </a:extLst>
          </p:cNvPr>
          <p:cNvSpPr txBox="1"/>
          <p:nvPr/>
        </p:nvSpPr>
        <p:spPr>
          <a:xfrm>
            <a:off x="720000" y="2183790"/>
            <a:ext cx="2497200" cy="10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Um bug que nos incomodou foi que a pontuação no Dashboard não atualizava depois que o usuário terminava um quiz</a:t>
            </a:r>
            <a:endParaRPr sz="12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" name="Google Shape;1194;p42">
            <a:extLst>
              <a:ext uri="{FF2B5EF4-FFF2-40B4-BE49-F238E27FC236}">
                <a16:creationId xmlns:a16="http://schemas.microsoft.com/office/drawing/2014/main" id="{A76EB165-4DD1-5CCF-69DD-7FBF8716C4BA}"/>
              </a:ext>
            </a:extLst>
          </p:cNvPr>
          <p:cNvSpPr txBox="1"/>
          <p:nvPr/>
        </p:nvSpPr>
        <p:spPr>
          <a:xfrm>
            <a:off x="720000" y="3434275"/>
            <a:ext cx="2497200" cy="105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“Revise o código relacionado ao ranking, porque ele não esta sendo atualizado em tempo real”</a:t>
            </a:r>
            <a:endParaRPr sz="12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81438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>
          <a:extLst>
            <a:ext uri="{FF2B5EF4-FFF2-40B4-BE49-F238E27FC236}">
              <a16:creationId xmlns:a16="http://schemas.microsoft.com/office/drawing/2014/main" id="{66B1ED86-D780-A4AC-36BC-5210D195C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2">
            <a:extLst>
              <a:ext uri="{FF2B5EF4-FFF2-40B4-BE49-F238E27FC236}">
                <a16:creationId xmlns:a16="http://schemas.microsoft.com/office/drawing/2014/main" id="{ED279419-00C1-F30D-4738-CA04C632D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7525" y="2057100"/>
            <a:ext cx="266895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Obrigado!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277525376"/>
      </p:ext>
    </p:extLst>
  </p:cSld>
  <p:clrMapOvr>
    <a:masterClrMapping/>
  </p:clrMapOvr>
</p:sld>
</file>

<file path=ppt/theme/theme1.xml><?xml version="1.0" encoding="utf-8"?>
<a:theme xmlns:a="http://schemas.openxmlformats.org/drawingml/2006/main" name="New Smartphone Launch Marketing Plan by Slidesgo">
  <a:themeElements>
    <a:clrScheme name="Simple Light">
      <a:dk1>
        <a:srgbClr val="FFFFFF"/>
      </a:dk1>
      <a:lt1>
        <a:srgbClr val="4132E2"/>
      </a:lt1>
      <a:dk2>
        <a:srgbClr val="8177FF"/>
      </a:dk2>
      <a:lt2>
        <a:srgbClr val="313440"/>
      </a:lt2>
      <a:accent1>
        <a:srgbClr val="D3D3D3"/>
      </a:accent1>
      <a:accent2>
        <a:srgbClr val="58A1FF"/>
      </a:accent2>
      <a:accent3>
        <a:srgbClr val="13C2A8"/>
      </a:accent3>
      <a:accent4>
        <a:srgbClr val="FFA13D"/>
      </a:accent4>
      <a:accent5>
        <a:srgbClr val="F5F597"/>
      </a:accent5>
      <a:accent6>
        <a:srgbClr val="E748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396</Words>
  <Application>Microsoft Office PowerPoint</Application>
  <PresentationFormat>Apresentação na tela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Assistant</vt:lpstr>
      <vt:lpstr>Calibri</vt:lpstr>
      <vt:lpstr>Albert Sans ExtraBold</vt:lpstr>
      <vt:lpstr>Albert Sans</vt:lpstr>
      <vt:lpstr>Albert Sans Black</vt:lpstr>
      <vt:lpstr>New Smartphone Launch Marketing Plan by Slidesgo</vt:lpstr>
      <vt:lpstr>APP QUIZ</vt:lpstr>
      <vt:lpstr>Objetivo do Projeto</vt:lpstr>
      <vt:lpstr>Tecnologias</vt:lpstr>
      <vt:lpstr>Maiores Dificuldades</vt:lpstr>
      <vt:lpstr>Maiores Dificuldades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Tassara</dc:creator>
  <cp:lastModifiedBy>Kevin Martins de Souza Barbosa</cp:lastModifiedBy>
  <cp:revision>4</cp:revision>
  <dcterms:modified xsi:type="dcterms:W3CDTF">2025-08-19T00:02:43Z</dcterms:modified>
</cp:coreProperties>
</file>