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6" r:id="rId2"/>
    <p:sldId id="458" r:id="rId3"/>
    <p:sldId id="471" r:id="rId4"/>
    <p:sldId id="472" r:id="rId5"/>
    <p:sldId id="492" r:id="rId6"/>
    <p:sldId id="473" r:id="rId7"/>
    <p:sldId id="474" r:id="rId8"/>
    <p:sldId id="476" r:id="rId9"/>
    <p:sldId id="469" r:id="rId10"/>
    <p:sldId id="468" r:id="rId11"/>
    <p:sldId id="479" r:id="rId12"/>
    <p:sldId id="477" r:id="rId13"/>
    <p:sldId id="478" r:id="rId14"/>
    <p:sldId id="480" r:id="rId15"/>
    <p:sldId id="494" r:id="rId16"/>
    <p:sldId id="491" r:id="rId17"/>
    <p:sldId id="485" r:id="rId18"/>
    <p:sldId id="496" r:id="rId19"/>
    <p:sldId id="493" r:id="rId20"/>
    <p:sldId id="498" r:id="rId21"/>
    <p:sldId id="499" r:id="rId22"/>
    <p:sldId id="487" r:id="rId23"/>
    <p:sldId id="500" r:id="rId24"/>
    <p:sldId id="497" r:id="rId25"/>
    <p:sldId id="488" r:id="rId26"/>
    <p:sldId id="35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514B9E1-1964-46C5-B1B2-DCB4A19F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0" y="650497"/>
            <a:ext cx="5902384" cy="5571066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CE5193-F8AA-4037-A3B3-1A6808E2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0" y="643467"/>
            <a:ext cx="3379730" cy="2475653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C0C7DD1-57A3-4089-B22D-888424EE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545052"/>
            <a:ext cx="3854945" cy="8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5678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24" y="83322"/>
            <a:ext cx="4906776" cy="39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6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ZID, and 50% ZIDP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3FC8E7-4725-452A-9554-A28E44B6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58" y="237231"/>
            <a:ext cx="4805731" cy="3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93DD6E-8A6A-4250-8D2F-957B8363A829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7528560" y="1239758"/>
            <a:chExt cx="2453640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7528560" y="1239758"/>
              <a:ext cx="17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6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E03DFF8-63F9-46D0-BA10-22D8254F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1139723"/>
            <a:ext cx="3936488" cy="8626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405C4A1-45ED-4DE4-80E1-4F2581CC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33" y="2994128"/>
            <a:ext cx="4403595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1459</Words>
  <Application>Microsoft Office PowerPoint</Application>
  <PresentationFormat>Widescreen</PresentationFormat>
  <Paragraphs>215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8</cp:revision>
  <dcterms:created xsi:type="dcterms:W3CDTF">2021-10-21T13:12:42Z</dcterms:created>
  <dcterms:modified xsi:type="dcterms:W3CDTF">2021-10-23T05:01:52Z</dcterms:modified>
</cp:coreProperties>
</file>