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6" r:id="rId2"/>
    <p:sldId id="458" r:id="rId3"/>
    <p:sldId id="471" r:id="rId4"/>
    <p:sldId id="472" r:id="rId5"/>
    <p:sldId id="505" r:id="rId6"/>
    <p:sldId id="492" r:id="rId7"/>
    <p:sldId id="473" r:id="rId8"/>
    <p:sldId id="474" r:id="rId9"/>
    <p:sldId id="476" r:id="rId10"/>
    <p:sldId id="469" r:id="rId11"/>
    <p:sldId id="504" r:id="rId12"/>
    <p:sldId id="502" r:id="rId13"/>
    <p:sldId id="503" r:id="rId14"/>
    <p:sldId id="479" r:id="rId15"/>
    <p:sldId id="477" r:id="rId16"/>
    <p:sldId id="478" r:id="rId17"/>
    <p:sldId id="480" r:id="rId18"/>
    <p:sldId id="494" r:id="rId19"/>
    <p:sldId id="491" r:id="rId20"/>
    <p:sldId id="485" r:id="rId21"/>
    <p:sldId id="496" r:id="rId22"/>
    <p:sldId id="493" r:id="rId23"/>
    <p:sldId id="507" r:id="rId24"/>
    <p:sldId id="499" r:id="rId25"/>
    <p:sldId id="487" r:id="rId26"/>
    <p:sldId id="500" r:id="rId27"/>
    <p:sldId id="497" r:id="rId28"/>
    <p:sldId id="488" r:id="rId29"/>
    <p:sldId id="357" r:id="rId30"/>
    <p:sldId id="506" r:id="rId31"/>
    <p:sldId id="5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956D-019B-47FB-BBCD-E0CC1479B979}"/>
              </a:ext>
            </a:extLst>
          </p:cNvPr>
          <p:cNvSpPr/>
          <p:nvPr/>
        </p:nvSpPr>
        <p:spPr>
          <a:xfrm>
            <a:off x="1402079" y="3712529"/>
            <a:ext cx="9333459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9148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at period + 1;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8CABD-CB99-4877-BE10-1C6A40BB252D}"/>
              </a:ext>
            </a:extLst>
          </p:cNvPr>
          <p:cNvSpPr/>
          <p:nvPr/>
        </p:nvSpPr>
        <p:spPr>
          <a:xfrm>
            <a:off x="1121420" y="3702867"/>
            <a:ext cx="10132031" cy="1570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efficiency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4402" y="2354088"/>
            <a:ext cx="3721440" cy="30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823428" y="5524219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176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282189" y="2494450"/>
            <a:ext cx="5773883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A1C396-FFB5-431F-A107-628C3122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226" y="2378075"/>
            <a:ext cx="3761357" cy="29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971201" y="5481440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15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B37DA-B042-4351-92A4-EFEB9E673615}"/>
              </a:ext>
            </a:extLst>
          </p:cNvPr>
          <p:cNvSpPr txBox="1"/>
          <p:nvPr/>
        </p:nvSpPr>
        <p:spPr>
          <a:xfrm>
            <a:off x="9131368" y="5500824"/>
            <a:ext cx="195856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grid_size</a:t>
            </a:r>
            <a:r>
              <a:rPr lang="en-US" sz="1800" dirty="0"/>
              <a:t> = </a:t>
            </a:r>
            <a:r>
              <a:rPr lang="en-US" dirty="0"/>
              <a:t>5</a:t>
            </a: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17AA2F-5866-4CC4-A513-021BD0AA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70" y="2375630"/>
            <a:ext cx="3769136" cy="30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0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402080" y="4110882"/>
            <a:ext cx="10132031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07" y="153791"/>
            <a:ext cx="55395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(Environment)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/>
              <a:t>Gode and Sunder ZI – BC; Axtell and Epstein – </a:t>
            </a:r>
            <a:r>
              <a:rPr lang="en-US" altLang="en-US" sz="1600" dirty="0" err="1"/>
              <a:t>Sugarscape</a:t>
            </a:r>
            <a:r>
              <a:rPr lang="en-US" alt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1904F-5652-4D0C-85BA-7374593FCA2D}"/>
              </a:ext>
            </a:extLst>
          </p:cNvPr>
          <p:cNvGrpSpPr/>
          <p:nvPr/>
        </p:nvGrpSpPr>
        <p:grpSpPr>
          <a:xfrm>
            <a:off x="1879199" y="230130"/>
            <a:ext cx="2453640" cy="369332"/>
            <a:chOff x="7528560" y="1239758"/>
            <a:chExt cx="2453640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809EA-320A-4C6A-A5F0-9A69F6A85D9A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BDE5D9-AAAD-4ADF-864F-DF7026C100F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816D2-4ED9-4BA8-BD07-37D51346E260}"/>
              </a:ext>
            </a:extLst>
          </p:cNvPr>
          <p:cNvGrpSpPr/>
          <p:nvPr/>
        </p:nvGrpSpPr>
        <p:grpSpPr>
          <a:xfrm>
            <a:off x="2339419" y="648635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AB524-6FC5-40AD-B819-8F9D56DE1403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4E697-7131-411E-BD39-E9103494B81B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D2770-1091-4CD5-9212-F16282ACB92A}"/>
              </a:ext>
            </a:extLst>
          </p:cNvPr>
          <p:cNvGrpSpPr/>
          <p:nvPr/>
        </p:nvGrpSpPr>
        <p:grpSpPr>
          <a:xfrm>
            <a:off x="2372135" y="1519813"/>
            <a:ext cx="2633663" cy="369332"/>
            <a:chOff x="2393736" y="1782363"/>
            <a:chExt cx="2633663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2ED42-7E8F-42C2-9834-A58FBF6238FA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C51BA-303C-4447-92DA-98DAF558A93E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3B979-CCDC-44CA-842A-5DCAE50A968F}"/>
              </a:ext>
            </a:extLst>
          </p:cNvPr>
          <p:cNvGrpSpPr/>
          <p:nvPr/>
        </p:nvGrpSpPr>
        <p:grpSpPr>
          <a:xfrm>
            <a:off x="2988426" y="2344504"/>
            <a:ext cx="2633663" cy="369332"/>
            <a:chOff x="7528560" y="1239758"/>
            <a:chExt cx="245364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4B9C4-CACD-49F4-8665-90CA98108BF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7B22-453D-43B5-ACCC-0D139D3C4C0C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9CEA5-EF5D-4069-8949-655957688789}"/>
              </a:ext>
            </a:extLst>
          </p:cNvPr>
          <p:cNvSpPr txBox="1"/>
          <p:nvPr/>
        </p:nvSpPr>
        <p:spPr>
          <a:xfrm>
            <a:off x="3553776" y="277721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E3DE3-30B9-4C63-9520-5E04580860AD}"/>
              </a:ext>
            </a:extLst>
          </p:cNvPr>
          <p:cNvSpPr txBox="1"/>
          <p:nvPr/>
        </p:nvSpPr>
        <p:spPr>
          <a:xfrm>
            <a:off x="2988426" y="193441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049E-45D3-40DC-84F0-0905F8B95ED7}"/>
              </a:ext>
            </a:extLst>
          </p:cNvPr>
          <p:cNvGrpSpPr/>
          <p:nvPr/>
        </p:nvGrpSpPr>
        <p:grpSpPr>
          <a:xfrm>
            <a:off x="3553776" y="3817447"/>
            <a:ext cx="2633663" cy="369332"/>
            <a:chOff x="7528560" y="1239758"/>
            <a:chExt cx="245364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B64616-7389-47FC-B7C6-362311D2D89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D1DA8-D17A-4E36-AA11-B2CF630E2734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Loop: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A83621-47B0-49E5-9EB0-21BA84DB05F2}"/>
              </a:ext>
            </a:extLst>
          </p:cNvPr>
          <p:cNvSpPr txBox="1"/>
          <p:nvPr/>
        </p:nvSpPr>
        <p:spPr>
          <a:xfrm>
            <a:off x="4164169" y="430368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F6FE-BD5F-4C04-B76F-790A79ADBD17}"/>
              </a:ext>
            </a:extLst>
          </p:cNvPr>
          <p:cNvSpPr txBox="1"/>
          <p:nvPr/>
        </p:nvSpPr>
        <p:spPr>
          <a:xfrm>
            <a:off x="5622089" y="5276158"/>
            <a:ext cx="5021567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 or ask;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</a:t>
            </a:r>
            <a:r>
              <a:rPr lang="en-US"/>
              <a:t>buy or sell; </a:t>
            </a:r>
            <a:r>
              <a:rPr lang="en-US" dirty="0"/>
              <a:t>makes contract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E08E1-8BF2-4D9F-ADFC-31DC54EA9042}"/>
              </a:ext>
            </a:extLst>
          </p:cNvPr>
          <p:cNvGrpSpPr/>
          <p:nvPr/>
        </p:nvGrpSpPr>
        <p:grpSpPr>
          <a:xfrm>
            <a:off x="2354031" y="1073226"/>
            <a:ext cx="3338093" cy="369332"/>
            <a:chOff x="7511692" y="1239758"/>
            <a:chExt cx="3109916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89772A-99D8-4372-BF55-A4D9E2A0E2A9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49936-6AD5-436D-AC05-AB900D7DABB8}"/>
                </a:ext>
              </a:extLst>
            </p:cNvPr>
            <p:cNvSpPr txBox="1"/>
            <p:nvPr/>
          </p:nvSpPr>
          <p:spPr>
            <a:xfrm>
              <a:off x="7511692" y="1239758"/>
              <a:ext cx="310991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random location for all agents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5D0339-FA2A-4D83-9759-CBD0FDAED00A}"/>
              </a:ext>
            </a:extLst>
          </p:cNvPr>
          <p:cNvGrpSpPr/>
          <p:nvPr/>
        </p:nvGrpSpPr>
        <p:grpSpPr>
          <a:xfrm>
            <a:off x="4886965" y="4820401"/>
            <a:ext cx="2633663" cy="369332"/>
            <a:chOff x="7528560" y="1239758"/>
            <a:chExt cx="245364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919F3-6EBE-4E91-8411-25880F3FE897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775B83-9DF2-4249-BB59-8A8DBACF4FC1}"/>
                </a:ext>
              </a:extLst>
            </p:cNvPr>
            <p:cNvSpPr txBox="1"/>
            <p:nvPr/>
          </p:nvSpPr>
          <p:spPr>
            <a:xfrm>
              <a:off x="7528560" y="1239758"/>
              <a:ext cx="18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Loop: 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79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9" y="1363858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6A8CDE-2DEB-4996-A312-CD80FBBF5E70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2393736" y="1782363"/>
            <a:chExt cx="2633663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1967</Words>
  <Application>Microsoft Office PowerPoint</Application>
  <PresentationFormat>Widescreen</PresentationFormat>
  <Paragraphs>277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15</cp:revision>
  <dcterms:created xsi:type="dcterms:W3CDTF">2021-10-21T13:12:42Z</dcterms:created>
  <dcterms:modified xsi:type="dcterms:W3CDTF">2021-10-24T00:54:37Z</dcterms:modified>
</cp:coreProperties>
</file>