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6" r:id="rId2"/>
    <p:sldId id="458" r:id="rId3"/>
    <p:sldId id="471" r:id="rId4"/>
    <p:sldId id="472" r:id="rId5"/>
    <p:sldId id="492" r:id="rId6"/>
    <p:sldId id="473" r:id="rId7"/>
    <p:sldId id="474" r:id="rId8"/>
    <p:sldId id="476" r:id="rId9"/>
    <p:sldId id="469" r:id="rId10"/>
    <p:sldId id="504" r:id="rId11"/>
    <p:sldId id="502" r:id="rId12"/>
    <p:sldId id="503" r:id="rId13"/>
    <p:sldId id="479" r:id="rId14"/>
    <p:sldId id="477" r:id="rId15"/>
    <p:sldId id="478" r:id="rId16"/>
    <p:sldId id="480" r:id="rId17"/>
    <p:sldId id="494" r:id="rId18"/>
    <p:sldId id="491" r:id="rId19"/>
    <p:sldId id="485" r:id="rId20"/>
    <p:sldId id="496" r:id="rId21"/>
    <p:sldId id="493" r:id="rId22"/>
    <p:sldId id="498" r:id="rId23"/>
    <p:sldId id="499" r:id="rId24"/>
    <p:sldId id="487" r:id="rId25"/>
    <p:sldId id="500" r:id="rId26"/>
    <p:sldId id="497" r:id="rId27"/>
    <p:sldId id="488" r:id="rId28"/>
    <p:sldId id="3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5678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24" y="83322"/>
            <a:ext cx="4906776" cy="39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6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ZID, and 50% ZIDP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3FC8E7-4725-452A-9554-A28E44B6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58" y="237231"/>
            <a:ext cx="4805731" cy="3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93DD6E-8A6A-4250-8D2F-957B8363A829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7528560" y="1239758"/>
            <a:chExt cx="2453640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7528560" y="1239758"/>
              <a:ext cx="17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1682</Words>
  <Application>Microsoft Office PowerPoint</Application>
  <PresentationFormat>Widescreen</PresentationFormat>
  <Paragraphs>247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9</cp:revision>
  <dcterms:created xsi:type="dcterms:W3CDTF">2021-10-21T13:12:42Z</dcterms:created>
  <dcterms:modified xsi:type="dcterms:W3CDTF">2021-10-23T12:57:18Z</dcterms:modified>
</cp:coreProperties>
</file>