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6" r:id="rId2"/>
    <p:sldId id="458" r:id="rId3"/>
    <p:sldId id="471" r:id="rId4"/>
    <p:sldId id="472" r:id="rId5"/>
    <p:sldId id="475" r:id="rId6"/>
    <p:sldId id="473" r:id="rId7"/>
    <p:sldId id="474" r:id="rId8"/>
    <p:sldId id="476" r:id="rId9"/>
    <p:sldId id="469" r:id="rId10"/>
    <p:sldId id="468" r:id="rId11"/>
    <p:sldId id="479" r:id="rId12"/>
    <p:sldId id="477" r:id="rId13"/>
    <p:sldId id="478" r:id="rId14"/>
    <p:sldId id="480" r:id="rId15"/>
    <p:sldId id="484" r:id="rId16"/>
    <p:sldId id="485" r:id="rId17"/>
    <p:sldId id="487" r:id="rId18"/>
    <p:sldId id="490" r:id="rId19"/>
    <p:sldId id="488" r:id="rId20"/>
    <p:sldId id="3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514B9E1-1964-46C5-B1B2-DCB4A19F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0" y="650497"/>
            <a:ext cx="5902384" cy="5571066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CE5193-F8AA-4037-A3B3-1A6808E2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0" y="643467"/>
            <a:ext cx="3379730" cy="2475653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C0C7DD1-57A3-4089-B22D-888424EE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545052"/>
            <a:ext cx="3854945" cy="8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</a:t>
            </a:r>
            <a:r>
              <a:rPr lang="en-US" sz="2400" dirty="0" err="1"/>
              <a:t>wta</a:t>
            </a:r>
            <a:endParaRPr lang="en-US" sz="2400" dirty="0"/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ZIDPA(ZIDP, ZIDA)</a:t>
            </a:r>
          </a:p>
          <a:p>
            <a:r>
              <a:rPr lang="en-US" sz="2400" dirty="0"/>
              <a:t>ZIDPR(ZID)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5139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82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with ZIDPR</a:t>
            </a:r>
          </a:p>
          <a:p>
            <a:r>
              <a:rPr lang="en-US" dirty="0"/>
              <a:t>Note </a:t>
            </a:r>
            <a:r>
              <a:rPr lang="en-US" dirty="0" err="1"/>
              <a:t>num_trials</a:t>
            </a:r>
            <a:r>
              <a:rPr lang="en-US" dirty="0"/>
              <a:t> = 1.  More work here.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30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ZIDPR</a:t>
            </a:r>
          </a:p>
          <a:p>
            <a:r>
              <a:rPr lang="en-US" dirty="0"/>
              <a:t>Note </a:t>
            </a:r>
            <a:r>
              <a:rPr lang="en-US" dirty="0" err="1"/>
              <a:t>num_trials</a:t>
            </a:r>
            <a:r>
              <a:rPr lang="en-US" dirty="0"/>
              <a:t> = 1.  More work here.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9312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31631" y="1562676"/>
            <a:ext cx="440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ZIDPA, and 50% ZIDPR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AAAAF9D-C97F-4089-BDFD-D6488A27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01" y="26991"/>
            <a:ext cx="5161324" cy="41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218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(Institutions)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2A7E-9256-4BFD-ACD9-27908C1ECF26}"/>
              </a:ext>
            </a:extLst>
          </p:cNvPr>
          <p:cNvSpPr/>
          <p:nvPr/>
        </p:nvSpPr>
        <p:spPr>
          <a:xfrm>
            <a:off x="1908810" y="2125980"/>
            <a:ext cx="242316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DB91C-C9BA-478C-86D9-198EC672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1534477"/>
            <a:ext cx="7067550" cy="4657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5C746B-C857-45F7-B376-569A3964FCDA}"/>
              </a:ext>
            </a:extLst>
          </p:cNvPr>
          <p:cNvSpPr/>
          <p:nvPr/>
        </p:nvSpPr>
        <p:spPr>
          <a:xfrm>
            <a:off x="1908810" y="2125980"/>
            <a:ext cx="242316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FF95E7-88DF-4F64-9071-7B91A5BA45B9}"/>
              </a:ext>
            </a:extLst>
          </p:cNvPr>
          <p:cNvSpPr/>
          <p:nvPr/>
        </p:nvSpPr>
        <p:spPr>
          <a:xfrm>
            <a:off x="2854311" y="3823344"/>
            <a:ext cx="2501459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D52D6-63A5-459E-8BEA-DB00942D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02" y="961072"/>
            <a:ext cx="9705975" cy="54387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5951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(ZID Budget Constrained Strategy)</a:t>
            </a:r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68F97-0301-45C7-AECD-84FFEF73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604837"/>
            <a:ext cx="9486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7650"/>
            <a:ext cx="99726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414209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6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E03DFF8-63F9-46D0-BA10-22D8254F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1139723"/>
            <a:ext cx="3936488" cy="8626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405C4A1-45ED-4DE4-80E1-4F2581CC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33" y="2994128"/>
            <a:ext cx="4403595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881</Words>
  <Application>Microsoft Office PowerPoint</Application>
  <PresentationFormat>Widescreen</PresentationFormat>
  <Paragraphs>136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4</cp:revision>
  <dcterms:created xsi:type="dcterms:W3CDTF">2021-10-21T13:12:42Z</dcterms:created>
  <dcterms:modified xsi:type="dcterms:W3CDTF">2021-10-22T16:36:32Z</dcterms:modified>
</cp:coreProperties>
</file>