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0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0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0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5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72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4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46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08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0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4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2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3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A350EC-3C72-4FE2-87D1-1044407F5B93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4323AE-37F7-4A30-B13A-D38C233F6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325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04244B"/>
            </a:gs>
            <a:gs pos="0">
              <a:schemeClr val="accent1">
                <a:lumMod val="89000"/>
              </a:schemeClr>
            </a:gs>
            <a:gs pos="46000">
              <a:schemeClr val="accent1">
                <a:lumMod val="89000"/>
              </a:schemeClr>
            </a:gs>
            <a:gs pos="3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A937-C723-445B-9250-727577828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site game mania – desktop e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6C241-0F52-427C-8B12-B9A35927C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Todos os prints foram retirados do site game mania após a sua codificação e estão sujeitas a mudanças</a:t>
            </a:r>
          </a:p>
        </p:txBody>
      </p:sp>
    </p:spTree>
    <p:extLst>
      <p:ext uri="{BB962C8B-B14F-4D97-AF65-F5344CB8AC3E}">
        <p14:creationId xmlns:p14="http://schemas.microsoft.com/office/powerpoint/2010/main" val="42730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B0B1A-C9EC-4BA0-A664-E2F0E547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46" y="4529536"/>
            <a:ext cx="8534400" cy="1507067"/>
          </a:xfrm>
        </p:spPr>
        <p:txBody>
          <a:bodyPr/>
          <a:lstStyle/>
          <a:p>
            <a:r>
              <a:rPr lang="pt-BR" dirty="0"/>
              <a:t>Ao entrar na pagina o usuário encontrara o menu de inicio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663DA71-769D-47E2-B503-10F1AADC5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50" y="671732"/>
            <a:ext cx="7430899" cy="3614738"/>
          </a:xfrm>
        </p:spPr>
      </p:pic>
    </p:spTree>
    <p:extLst>
      <p:ext uri="{BB962C8B-B14F-4D97-AF65-F5344CB8AC3E}">
        <p14:creationId xmlns:p14="http://schemas.microsoft.com/office/powerpoint/2010/main" val="26721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7B7D1-6617-48BB-8ADF-0C2B8D74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305" y="445919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dirty="0"/>
              <a:t>Navegando pela pagina o usuário poderá ver os produtos disponíveis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58ADB86-4A5C-4768-A758-8FDE5A60D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50" y="685800"/>
            <a:ext cx="7430899" cy="3614738"/>
          </a:xfrm>
        </p:spPr>
      </p:pic>
    </p:spTree>
    <p:extLst>
      <p:ext uri="{BB962C8B-B14F-4D97-AF65-F5344CB8AC3E}">
        <p14:creationId xmlns:p14="http://schemas.microsoft.com/office/powerpoint/2010/main" val="40544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A509-8689-47FA-A374-98A9BC4A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4" y="4459197"/>
            <a:ext cx="8534400" cy="1507067"/>
          </a:xfrm>
        </p:spPr>
        <p:txBody>
          <a:bodyPr/>
          <a:lstStyle/>
          <a:p>
            <a:r>
              <a:rPr lang="pt-BR" dirty="0"/>
              <a:t>Mais produtos NA AREA DE DESTAQUES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C69611-66C4-4644-A87F-2A54E72F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50" y="563299"/>
            <a:ext cx="7430899" cy="3614738"/>
          </a:xfrm>
        </p:spPr>
      </p:pic>
    </p:spTree>
    <p:extLst>
      <p:ext uri="{BB962C8B-B14F-4D97-AF65-F5344CB8AC3E}">
        <p14:creationId xmlns:p14="http://schemas.microsoft.com/office/powerpoint/2010/main" val="237553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D86B-B792-4F71-B911-26451DB7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6072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dirty="0"/>
              <a:t>POR ULTIMO O USUARIO ENCONTRARA NO RODAPÉ DA PAGIA AS REDES SOCIAIS E MAIS INFOS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6C99F2-37EC-4B1C-A653-AA5EF6F75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44" y="563299"/>
            <a:ext cx="7419725" cy="3614738"/>
          </a:xfrm>
        </p:spPr>
      </p:pic>
    </p:spTree>
    <p:extLst>
      <p:ext uri="{BB962C8B-B14F-4D97-AF65-F5344CB8AC3E}">
        <p14:creationId xmlns:p14="http://schemas.microsoft.com/office/powerpoint/2010/main" val="27014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82A6A-0BA4-4AAB-BC56-05FD99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58" y="4487332"/>
            <a:ext cx="8534400" cy="1507067"/>
          </a:xfrm>
        </p:spPr>
        <p:txBody>
          <a:bodyPr/>
          <a:lstStyle/>
          <a:p>
            <a:r>
              <a:rPr lang="pt-BR" dirty="0"/>
              <a:t>VERSÃO MOBILE DO MENU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924CFE-3B72-491A-A312-0F962F25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5" y="563299"/>
            <a:ext cx="2847458" cy="3614738"/>
          </a:xfrm>
        </p:spPr>
      </p:pic>
    </p:spTree>
    <p:extLst>
      <p:ext uri="{BB962C8B-B14F-4D97-AF65-F5344CB8AC3E}">
        <p14:creationId xmlns:p14="http://schemas.microsoft.com/office/powerpoint/2010/main" val="285571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247F0-042B-46AD-B795-854482A8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372" y="4473264"/>
            <a:ext cx="8534400" cy="1507067"/>
          </a:xfrm>
        </p:spPr>
        <p:txBody>
          <a:bodyPr/>
          <a:lstStyle/>
          <a:p>
            <a:r>
              <a:rPr lang="pt-BR" dirty="0"/>
              <a:t>DESTAQUES DA VERSÃO MOBILE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1EF55A-FB04-447E-94D8-7FDDD0E17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92" y="563299"/>
            <a:ext cx="2844198" cy="3614738"/>
          </a:xfrm>
        </p:spPr>
      </p:pic>
    </p:spTree>
    <p:extLst>
      <p:ext uri="{BB962C8B-B14F-4D97-AF65-F5344CB8AC3E}">
        <p14:creationId xmlns:p14="http://schemas.microsoft.com/office/powerpoint/2010/main" val="22974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20D46-3595-4E01-BD67-248CA1E4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55" y="4459197"/>
            <a:ext cx="8534400" cy="1507067"/>
          </a:xfrm>
        </p:spPr>
        <p:txBody>
          <a:bodyPr/>
          <a:lstStyle/>
          <a:p>
            <a:r>
              <a:rPr lang="pt-BR" dirty="0"/>
              <a:t>RODAPÉ DA PAGINA NA VERSÃO MOBILE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319D17-1E43-441F-A80F-EC902F3A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1" y="563299"/>
            <a:ext cx="2794492" cy="3614738"/>
          </a:xfrm>
        </p:spPr>
      </p:pic>
    </p:spTree>
    <p:extLst>
      <p:ext uri="{BB962C8B-B14F-4D97-AF65-F5344CB8AC3E}">
        <p14:creationId xmlns:p14="http://schemas.microsoft.com/office/powerpoint/2010/main" val="2954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83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Fatia</vt:lpstr>
      <vt:lpstr>Apresentação do site game mania – desktop e mobile</vt:lpstr>
      <vt:lpstr>Ao entrar na pagina o usuário encontrara o menu de inicio</vt:lpstr>
      <vt:lpstr>Navegando pela pagina o usuário poderá ver os produtos disponíveis</vt:lpstr>
      <vt:lpstr>Mais produtos NA AREA DE DESTAQUES</vt:lpstr>
      <vt:lpstr>POR ULTIMO O USUARIO ENCONTRARA NO RODAPÉ DA PAGIA AS REDES SOCIAIS E MAIS INFOS</vt:lpstr>
      <vt:lpstr>VERSÃO MOBILE DO MENU</vt:lpstr>
      <vt:lpstr>DESTAQUES DA VERSÃO MOBILE</vt:lpstr>
      <vt:lpstr>RODAPÉ DA PAGINA NA VERSÃO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site game mania – desktop e mobile</dc:title>
  <dc:creator>Mateus Vinicius</dc:creator>
  <cp:lastModifiedBy>Mateus Vinicius</cp:lastModifiedBy>
  <cp:revision>1</cp:revision>
  <dcterms:created xsi:type="dcterms:W3CDTF">2021-12-23T18:00:26Z</dcterms:created>
  <dcterms:modified xsi:type="dcterms:W3CDTF">2021-12-23T18:12:51Z</dcterms:modified>
</cp:coreProperties>
</file>