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837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147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712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525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675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095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82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1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214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338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0923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x-non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x-non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885E-38EE-4EC7-8462-78D20148DC72}" type="datetimeFigureOut">
              <a:rPr lang="x-none" smtClean="0"/>
              <a:t>12/10/2016</a:t>
            </a:fld>
            <a:endParaRPr lang="x-non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891BC-FFC6-4825-A8E1-5D208ACF534C}" type="slidenum">
              <a:rPr lang="x-none" smtClean="0"/>
              <a:t>‹Nº›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0963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upo 180"/>
          <p:cNvGrpSpPr/>
          <p:nvPr/>
        </p:nvGrpSpPr>
        <p:grpSpPr>
          <a:xfrm>
            <a:off x="136197" y="457988"/>
            <a:ext cx="11085866" cy="4736180"/>
            <a:chOff x="136197" y="457988"/>
            <a:chExt cx="11085866" cy="4736180"/>
          </a:xfrm>
        </p:grpSpPr>
        <p:sp>
          <p:nvSpPr>
            <p:cNvPr id="59" name="Rectángulo 58"/>
            <p:cNvSpPr/>
            <p:nvPr/>
          </p:nvSpPr>
          <p:spPr>
            <a:xfrm>
              <a:off x="6102924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259399" y="246039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59396" y="2921289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259398" y="338893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4638513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5372184" y="2347274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4489207" y="2927021"/>
              <a:ext cx="263951" cy="263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4489206" y="3388931"/>
              <a:ext cx="263951" cy="2639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4638513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5372184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6102924" y="16025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8163610" y="246196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8163609" y="3390503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8154184" y="97096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8154183" y="1696830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8154179" y="1338617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8154178" y="2923878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3015233" y="3876551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3015233" y="434317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3015232" y="4805086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3009834" y="1247290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3009834" y="1713915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8" name="Rectángulo 117"/>
            <p:cNvSpPr/>
            <p:nvPr/>
          </p:nvSpPr>
          <p:spPr>
            <a:xfrm>
              <a:off x="3009833" y="2175825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3009833" y="2646879"/>
              <a:ext cx="263951" cy="263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154187" y="886120"/>
              <a:ext cx="1602519" cy="1178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Audio</a:t>
              </a:r>
              <a:endParaRPr lang="x-none" sz="14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8154186" y="2347274"/>
              <a:ext cx="1611612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VGA</a:t>
              </a:r>
              <a:endParaRPr lang="x-none" sz="1400" dirty="0"/>
            </a:p>
          </p:txBody>
        </p:sp>
        <p:cxnSp>
          <p:nvCxnSpPr>
            <p:cNvPr id="27" name="Conector: angular 26"/>
            <p:cNvCxnSpPr>
              <a:stCxn id="8" idx="3"/>
              <a:endCxn id="14" idx="1"/>
            </p:cNvCxnSpPr>
            <p:nvPr/>
          </p:nvCxnSpPr>
          <p:spPr>
            <a:xfrm flipV="1">
              <a:off x="6523350" y="1102937"/>
              <a:ext cx="1630834" cy="148943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Conector: angular 28"/>
            <p:cNvCxnSpPr>
              <a:stCxn id="8" idx="3"/>
              <a:endCxn id="11" idx="1"/>
            </p:cNvCxnSpPr>
            <p:nvPr/>
          </p:nvCxnSpPr>
          <p:spPr>
            <a:xfrm>
              <a:off x="6523350" y="2592372"/>
              <a:ext cx="1640260" cy="15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Conector: angular 30"/>
            <p:cNvCxnSpPr>
              <a:stCxn id="9" idx="3"/>
              <a:endCxn id="24" idx="1"/>
            </p:cNvCxnSpPr>
            <p:nvPr/>
          </p:nvCxnSpPr>
          <p:spPr>
            <a:xfrm flipV="1">
              <a:off x="6523347" y="1470593"/>
              <a:ext cx="1630832" cy="1582672"/>
            </a:xfrm>
            <a:prstGeom prst="bentConnector3">
              <a:avLst>
                <a:gd name="adj1" fmla="val 6693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Conector: angular 33"/>
            <p:cNvCxnSpPr>
              <a:stCxn id="9" idx="3"/>
              <a:endCxn id="25" idx="1"/>
            </p:cNvCxnSpPr>
            <p:nvPr/>
          </p:nvCxnSpPr>
          <p:spPr>
            <a:xfrm>
              <a:off x="6523347" y="3053265"/>
              <a:ext cx="1630831" cy="258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Conector: angular 35"/>
            <p:cNvCxnSpPr>
              <a:stCxn id="10" idx="3"/>
              <a:endCxn id="17" idx="1"/>
            </p:cNvCxnSpPr>
            <p:nvPr/>
          </p:nvCxnSpPr>
          <p:spPr>
            <a:xfrm flipV="1">
              <a:off x="6523349" y="1828806"/>
              <a:ext cx="1630834" cy="1692101"/>
            </a:xfrm>
            <a:prstGeom prst="bentConnector3">
              <a:avLst>
                <a:gd name="adj1" fmla="val 8468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Conector: angular 38"/>
            <p:cNvCxnSpPr>
              <a:stCxn id="10" idx="3"/>
              <a:endCxn id="13" idx="1"/>
            </p:cNvCxnSpPr>
            <p:nvPr/>
          </p:nvCxnSpPr>
          <p:spPr>
            <a:xfrm>
              <a:off x="6523349" y="3520907"/>
              <a:ext cx="1640260" cy="15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Conector recto de flecha 45"/>
            <p:cNvCxnSpPr>
              <a:stCxn id="5" idx="3"/>
            </p:cNvCxnSpPr>
            <p:nvPr/>
          </p:nvCxnSpPr>
          <p:spPr>
            <a:xfrm flipV="1">
              <a:off x="9756706" y="1470593"/>
              <a:ext cx="767602" cy="4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10524308" y="1325569"/>
              <a:ext cx="6814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Speaker</a:t>
              </a:r>
              <a:endParaRPr lang="x-none" sz="1200" dirty="0"/>
            </a:p>
          </p:txBody>
        </p:sp>
        <p:cxnSp>
          <p:nvCxnSpPr>
            <p:cNvPr id="50" name="Conector recto de flecha 49"/>
            <p:cNvCxnSpPr>
              <a:stCxn id="6" idx="3"/>
            </p:cNvCxnSpPr>
            <p:nvPr/>
          </p:nvCxnSpPr>
          <p:spPr>
            <a:xfrm flipV="1">
              <a:off x="9765798" y="3055854"/>
              <a:ext cx="758510" cy="3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10524308" y="2910830"/>
              <a:ext cx="697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Monitor</a:t>
              </a:r>
              <a:endParaRPr lang="x-none" sz="1200" dirty="0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6523345" y="2351264"/>
              <a:ext cx="616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Port ID</a:t>
              </a:r>
              <a:endParaRPr lang="x-none" sz="1200" dirty="0"/>
            </a:p>
          </p:txBody>
        </p:sp>
        <p:sp>
          <p:nvSpPr>
            <p:cNvPr id="53" name="CuadroTexto 52"/>
            <p:cNvSpPr txBox="1"/>
            <p:nvPr/>
          </p:nvSpPr>
          <p:spPr>
            <a:xfrm>
              <a:off x="6523344" y="2803449"/>
              <a:ext cx="708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DataOut</a:t>
              </a:r>
              <a:endParaRPr lang="x-none" sz="1200" dirty="0"/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6523345" y="3273297"/>
              <a:ext cx="1389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Write</a:t>
              </a:r>
              <a:r>
                <a:rPr lang="es-US" sz="1200" dirty="0"/>
                <a:t>/</a:t>
              </a:r>
              <a:r>
                <a:rPr lang="es-US" sz="1200" dirty="0" err="1"/>
                <a:t>Read_Strobe</a:t>
              </a:r>
              <a:endParaRPr lang="x-none" sz="1200" dirty="0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4487155" y="457988"/>
              <a:ext cx="2036189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ROM</a:t>
              </a:r>
            </a:p>
            <a:p>
              <a:pPr algn="ctr"/>
              <a:r>
                <a:rPr lang="es-US" dirty="0"/>
                <a:t>Instrucciones</a:t>
              </a:r>
              <a:endParaRPr lang="x-none" dirty="0"/>
            </a:p>
          </p:txBody>
        </p:sp>
        <p:cxnSp>
          <p:nvCxnSpPr>
            <p:cNvPr id="64" name="Conector recto de flecha 63"/>
            <p:cNvCxnSpPr>
              <a:stCxn id="60" idx="2"/>
              <a:endCxn id="57" idx="0"/>
            </p:cNvCxnSpPr>
            <p:nvPr/>
          </p:nvCxnSpPr>
          <p:spPr>
            <a:xfrm>
              <a:off x="4770489" y="1866519"/>
              <a:ext cx="0" cy="48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Conector recto de flecha 65"/>
            <p:cNvCxnSpPr>
              <a:stCxn id="58" idx="0"/>
              <a:endCxn id="55" idx="2"/>
            </p:cNvCxnSpPr>
            <p:nvPr/>
          </p:nvCxnSpPr>
          <p:spPr>
            <a:xfrm flipV="1">
              <a:off x="5504160" y="1881435"/>
              <a:ext cx="1090" cy="465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Conector recto de flecha 67"/>
            <p:cNvCxnSpPr>
              <a:stCxn id="59" idx="0"/>
              <a:endCxn id="62" idx="2"/>
            </p:cNvCxnSpPr>
            <p:nvPr/>
          </p:nvCxnSpPr>
          <p:spPr>
            <a:xfrm flipV="1">
              <a:off x="6234900" y="1866519"/>
              <a:ext cx="0" cy="48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CuadroTexto 68"/>
            <p:cNvSpPr txBox="1"/>
            <p:nvPr/>
          </p:nvSpPr>
          <p:spPr>
            <a:xfrm>
              <a:off x="4034389" y="1975854"/>
              <a:ext cx="80355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AddrROM</a:t>
              </a:r>
              <a:endParaRPr lang="x-none" sz="1200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4855255" y="1980639"/>
              <a:ext cx="7187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DatROM</a:t>
              </a:r>
              <a:endParaRPr lang="x-none" sz="1200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813438" y="1987081"/>
              <a:ext cx="49616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Read</a:t>
              </a:r>
              <a:endParaRPr lang="x-none" sz="12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403631" y="3770721"/>
              <a:ext cx="1878500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Teclado</a:t>
              </a:r>
              <a:endParaRPr lang="x-none" sz="1400" dirty="0"/>
            </a:p>
          </p:txBody>
        </p:sp>
        <p:cxnSp>
          <p:nvCxnSpPr>
            <p:cNvPr id="101" name="Conector: angular 100"/>
            <p:cNvCxnSpPr>
              <a:stCxn id="8" idx="3"/>
              <a:endCxn id="88" idx="3"/>
            </p:cNvCxnSpPr>
            <p:nvPr/>
          </p:nvCxnSpPr>
          <p:spPr>
            <a:xfrm flipH="1">
              <a:off x="3279184" y="2592372"/>
              <a:ext cx="3244166" cy="1416155"/>
            </a:xfrm>
            <a:prstGeom prst="bentConnector3">
              <a:avLst>
                <a:gd name="adj1" fmla="val -251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: angular 106"/>
            <p:cNvCxnSpPr>
              <a:stCxn id="89" idx="3"/>
              <a:endCxn id="86" idx="1"/>
            </p:cNvCxnSpPr>
            <p:nvPr/>
          </p:nvCxnSpPr>
          <p:spPr>
            <a:xfrm flipV="1">
              <a:off x="3279184" y="3058997"/>
              <a:ext cx="1210023" cy="141615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3903935" y="3021397"/>
              <a:ext cx="61260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DataIN</a:t>
              </a:r>
              <a:endParaRPr lang="x-none" sz="1200" dirty="0"/>
            </a:p>
          </p:txBody>
        </p:sp>
        <p:cxnSp>
          <p:nvCxnSpPr>
            <p:cNvPr id="110" name="Conector: angular 109"/>
            <p:cNvCxnSpPr>
              <a:stCxn id="10" idx="3"/>
              <a:endCxn id="90" idx="3"/>
            </p:cNvCxnSpPr>
            <p:nvPr/>
          </p:nvCxnSpPr>
          <p:spPr>
            <a:xfrm flipH="1">
              <a:off x="3279183" y="3520907"/>
              <a:ext cx="3244166" cy="1416155"/>
            </a:xfrm>
            <a:prstGeom prst="bentConnector3">
              <a:avLst>
                <a:gd name="adj1" fmla="val -427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ángulo 114"/>
            <p:cNvSpPr/>
            <p:nvPr/>
          </p:nvSpPr>
          <p:spPr>
            <a:xfrm>
              <a:off x="1602558" y="1141460"/>
              <a:ext cx="1674173" cy="19118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Controlador</a:t>
              </a:r>
            </a:p>
            <a:p>
              <a:pPr algn="ctr"/>
              <a:r>
                <a:rPr lang="es-US" sz="1400" dirty="0"/>
                <a:t>RTC</a:t>
              </a:r>
              <a:endParaRPr lang="x-none" sz="1400" dirty="0"/>
            </a:p>
          </p:txBody>
        </p:sp>
        <p:cxnSp>
          <p:nvCxnSpPr>
            <p:cNvPr id="121" name="Conector: angular 120"/>
            <p:cNvCxnSpPr>
              <a:stCxn id="119" idx="3"/>
              <a:endCxn id="86" idx="1"/>
            </p:cNvCxnSpPr>
            <p:nvPr/>
          </p:nvCxnSpPr>
          <p:spPr>
            <a:xfrm>
              <a:off x="3273784" y="2778855"/>
              <a:ext cx="1215423" cy="28014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3" name="Conector: angular 122"/>
            <p:cNvCxnSpPr>
              <a:stCxn id="90" idx="3"/>
              <a:endCxn id="118" idx="3"/>
            </p:cNvCxnSpPr>
            <p:nvPr/>
          </p:nvCxnSpPr>
          <p:spPr>
            <a:xfrm flipH="1" flipV="1">
              <a:off x="3273784" y="2307801"/>
              <a:ext cx="5399" cy="2629261"/>
            </a:xfrm>
            <a:prstGeom prst="bentConnector3">
              <a:avLst>
                <a:gd name="adj1" fmla="val -657816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Conector: angular 125"/>
            <p:cNvCxnSpPr>
              <a:stCxn id="88" idx="3"/>
              <a:endCxn id="116" idx="3"/>
            </p:cNvCxnSpPr>
            <p:nvPr/>
          </p:nvCxnSpPr>
          <p:spPr>
            <a:xfrm flipH="1" flipV="1">
              <a:off x="3273785" y="1379266"/>
              <a:ext cx="5399" cy="2629261"/>
            </a:xfrm>
            <a:prstGeom prst="bentConnector3">
              <a:avLst>
                <a:gd name="adj1" fmla="val -423411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6" name="Conector: angular 135"/>
            <p:cNvCxnSpPr>
              <a:stCxn id="87" idx="1"/>
              <a:endCxn id="117" idx="3"/>
            </p:cNvCxnSpPr>
            <p:nvPr/>
          </p:nvCxnSpPr>
          <p:spPr>
            <a:xfrm rot="10800000">
              <a:off x="3273786" y="1845891"/>
              <a:ext cx="1215421" cy="1675016"/>
            </a:xfrm>
            <a:prstGeom prst="bentConnector3">
              <a:avLst>
                <a:gd name="adj1" fmla="val 6065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9" name="CuadroTexto 138"/>
            <p:cNvSpPr txBox="1"/>
            <p:nvPr/>
          </p:nvSpPr>
          <p:spPr>
            <a:xfrm>
              <a:off x="3841156" y="3527689"/>
              <a:ext cx="708784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s-US" sz="1200" dirty="0" err="1"/>
                <a:t>DataOut</a:t>
              </a:r>
              <a:endParaRPr lang="x-none" sz="1200" dirty="0"/>
            </a:p>
          </p:txBody>
        </p:sp>
        <p:sp>
          <p:nvSpPr>
            <p:cNvPr id="145" name="Elipse 144"/>
            <p:cNvSpPr/>
            <p:nvPr/>
          </p:nvSpPr>
          <p:spPr>
            <a:xfrm>
              <a:off x="7571015" y="3009438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6" name="Elipse 145"/>
            <p:cNvSpPr/>
            <p:nvPr/>
          </p:nvSpPr>
          <p:spPr>
            <a:xfrm>
              <a:off x="7296613" y="2544584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7" name="Elipse 146"/>
            <p:cNvSpPr/>
            <p:nvPr/>
          </p:nvSpPr>
          <p:spPr>
            <a:xfrm>
              <a:off x="7863811" y="3460188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8" name="Elipse 147"/>
            <p:cNvSpPr/>
            <p:nvPr/>
          </p:nvSpPr>
          <p:spPr>
            <a:xfrm>
              <a:off x="3844290" y="300817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49" name="Elipse 148"/>
            <p:cNvSpPr/>
            <p:nvPr/>
          </p:nvSpPr>
          <p:spPr>
            <a:xfrm>
              <a:off x="3461109" y="396028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cxnSp>
          <p:nvCxnSpPr>
            <p:cNvPr id="152" name="Conector recto de flecha 151"/>
            <p:cNvCxnSpPr>
              <a:endCxn id="72" idx="1"/>
            </p:cNvCxnSpPr>
            <p:nvPr/>
          </p:nvCxnSpPr>
          <p:spPr>
            <a:xfrm flipV="1">
              <a:off x="631597" y="4482445"/>
              <a:ext cx="772034" cy="4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Flecha: a la izquierda y derecha 153"/>
            <p:cNvSpPr/>
            <p:nvPr/>
          </p:nvSpPr>
          <p:spPr>
            <a:xfrm>
              <a:off x="627604" y="1968731"/>
              <a:ext cx="974951" cy="27632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6" name="CuadroTexto 155"/>
            <p:cNvSpPr txBox="1"/>
            <p:nvPr/>
          </p:nvSpPr>
          <p:spPr>
            <a:xfrm>
              <a:off x="175234" y="1960781"/>
              <a:ext cx="420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RTC</a:t>
              </a:r>
              <a:endParaRPr lang="x-none" sz="1200" dirty="0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136197" y="4326353"/>
              <a:ext cx="413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PS2</a:t>
              </a:r>
              <a:endParaRPr lang="x-none" sz="1200" dirty="0"/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8125877" y="132083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x-none" sz="1200" dirty="0"/>
            </a:p>
          </p:txBody>
        </p:sp>
        <p:sp>
          <p:nvSpPr>
            <p:cNvPr id="160" name="CuadroTexto 159"/>
            <p:cNvSpPr txBox="1"/>
            <p:nvPr/>
          </p:nvSpPr>
          <p:spPr>
            <a:xfrm>
              <a:off x="2961467" y="1244594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x-none" sz="1200" dirty="0"/>
            </a:p>
          </p:txBody>
        </p:sp>
        <p:sp>
          <p:nvSpPr>
            <p:cNvPr id="161" name="CuadroTexto 160"/>
            <p:cNvSpPr txBox="1"/>
            <p:nvPr/>
          </p:nvSpPr>
          <p:spPr>
            <a:xfrm>
              <a:off x="2982381" y="389099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x-none" sz="1200" dirty="0"/>
            </a:p>
          </p:txBody>
        </p:sp>
        <p:sp>
          <p:nvSpPr>
            <p:cNvPr id="162" name="CuadroTexto 161"/>
            <p:cNvSpPr txBox="1"/>
            <p:nvPr/>
          </p:nvSpPr>
          <p:spPr>
            <a:xfrm>
              <a:off x="2959939" y="4792038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RD</a:t>
              </a:r>
              <a:endParaRPr lang="x-none" sz="1200" dirty="0"/>
            </a:p>
          </p:txBody>
        </p:sp>
        <p:sp>
          <p:nvSpPr>
            <p:cNvPr id="163" name="CuadroTexto 162"/>
            <p:cNvSpPr txBox="1"/>
            <p:nvPr/>
          </p:nvSpPr>
          <p:spPr>
            <a:xfrm>
              <a:off x="8154178" y="958699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x-none" sz="1200" dirty="0"/>
            </a:p>
          </p:txBody>
        </p:sp>
        <p:sp>
          <p:nvSpPr>
            <p:cNvPr id="164" name="CuadroTexto 163"/>
            <p:cNvSpPr txBox="1"/>
            <p:nvPr/>
          </p:nvSpPr>
          <p:spPr>
            <a:xfrm>
              <a:off x="8163603" y="2450342"/>
              <a:ext cx="317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ID</a:t>
              </a:r>
              <a:endParaRPr lang="x-none" sz="1200" dirty="0"/>
            </a:p>
          </p:txBody>
        </p:sp>
        <p:sp>
          <p:nvSpPr>
            <p:cNvPr id="165" name="CuadroTexto 164"/>
            <p:cNvSpPr txBox="1"/>
            <p:nvPr/>
          </p:nvSpPr>
          <p:spPr>
            <a:xfrm>
              <a:off x="8125877" y="337431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</a:t>
              </a:r>
              <a:endParaRPr lang="x-none" sz="1200" dirty="0"/>
            </a:p>
          </p:txBody>
        </p:sp>
        <p:sp>
          <p:nvSpPr>
            <p:cNvPr id="166" name="CuadroTexto 165"/>
            <p:cNvSpPr txBox="1"/>
            <p:nvPr/>
          </p:nvSpPr>
          <p:spPr>
            <a:xfrm>
              <a:off x="8153206" y="1688492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</a:t>
              </a:r>
              <a:endParaRPr lang="x-none" sz="1200" dirty="0"/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2679273" y="2169300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WR/RD</a:t>
              </a:r>
              <a:endParaRPr lang="x-none" sz="1200" dirty="0"/>
            </a:p>
          </p:txBody>
        </p:sp>
        <p:sp>
          <p:nvSpPr>
            <p:cNvPr id="168" name="Elipse 167"/>
            <p:cNvSpPr/>
            <p:nvPr/>
          </p:nvSpPr>
          <p:spPr>
            <a:xfrm>
              <a:off x="3581090" y="4881007"/>
              <a:ext cx="99060" cy="990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9" name="CuadroTexto 168"/>
            <p:cNvSpPr txBox="1"/>
            <p:nvPr/>
          </p:nvSpPr>
          <p:spPr>
            <a:xfrm>
              <a:off x="8102100" y="2914886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x-none" sz="1200" dirty="0"/>
            </a:p>
          </p:txBody>
        </p:sp>
        <p:sp>
          <p:nvSpPr>
            <p:cNvPr id="170" name="CuadroTexto 169"/>
            <p:cNvSpPr txBox="1"/>
            <p:nvPr/>
          </p:nvSpPr>
          <p:spPr>
            <a:xfrm>
              <a:off x="2833968" y="1688491"/>
              <a:ext cx="417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DIN</a:t>
              </a:r>
              <a:endParaRPr lang="x-none" sz="1200" dirty="0"/>
            </a:p>
          </p:txBody>
        </p:sp>
        <p:sp>
          <p:nvSpPr>
            <p:cNvPr id="171" name="CuadroTexto 170"/>
            <p:cNvSpPr txBox="1"/>
            <p:nvPr/>
          </p:nvSpPr>
          <p:spPr>
            <a:xfrm>
              <a:off x="2764237" y="4326353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DOUT</a:t>
              </a:r>
              <a:endParaRPr lang="x-none" sz="1200" dirty="0"/>
            </a:p>
          </p:txBody>
        </p:sp>
        <p:sp>
          <p:nvSpPr>
            <p:cNvPr id="172" name="CuadroTexto 171"/>
            <p:cNvSpPr txBox="1"/>
            <p:nvPr/>
          </p:nvSpPr>
          <p:spPr>
            <a:xfrm>
              <a:off x="2764237" y="2656063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DOUT</a:t>
              </a:r>
              <a:endParaRPr lang="x-none" sz="1200" dirty="0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4487161" y="2347275"/>
              <a:ext cx="2036189" cy="14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 err="1"/>
                <a:t>Picoblaze</a:t>
              </a:r>
              <a:endParaRPr lang="x-non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73544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04" y="1682020"/>
            <a:ext cx="6558191" cy="34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27" y="220746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s-C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61298"/>
              </p:ext>
            </p:extLst>
          </p:nvPr>
        </p:nvGraphicFramePr>
        <p:xfrm>
          <a:off x="838200" y="1825625"/>
          <a:ext cx="10515600" cy="3767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Dirección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Dato</a:t>
                      </a:r>
                      <a:endParaRPr lang="es-CR" dirty="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r>
                        <a:rPr lang="en-US" dirty="0" smtClean="0"/>
                        <a:t>VGA</a:t>
                      </a:r>
                      <a:endParaRPr lang="es-CR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1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Dirección de registro</a:t>
                      </a:r>
                      <a:endParaRPr lang="es-CR" noProof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 de registro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Teclado</a:t>
                      </a:r>
                      <a:endParaRPr lang="es-C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 de entrada del</a:t>
                      </a:r>
                      <a:r>
                        <a:rPr lang="es-CR" baseline="0" noProof="0" dirty="0" smtClean="0"/>
                        <a:t> teclado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Audio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Indica si</a:t>
                      </a:r>
                      <a:r>
                        <a:rPr lang="es-CR" baseline="0" noProof="0" dirty="0" smtClean="0"/>
                        <a:t> tiene que salir el audio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Salida de</a:t>
                      </a:r>
                      <a:r>
                        <a:rPr lang="es-CR" baseline="0" noProof="0" dirty="0" smtClean="0"/>
                        <a:t> direcciones al modulo de control de la RTC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Dato_in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 de entrada directamente de</a:t>
                      </a:r>
                      <a:r>
                        <a:rPr lang="es-CR" baseline="0" noProof="0" dirty="0" smtClean="0"/>
                        <a:t> </a:t>
                      </a:r>
                      <a:r>
                        <a:rPr lang="es-CR" noProof="0" dirty="0" smtClean="0"/>
                        <a:t>la RTC</a:t>
                      </a:r>
                      <a:endParaRPr lang="es-CR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Auxiliar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noProof="0" dirty="0" smtClean="0"/>
                        <a:t>Datos auxiliares</a:t>
                      </a:r>
                      <a:r>
                        <a:rPr lang="es-CR" baseline="0" noProof="0" dirty="0" smtClean="0"/>
                        <a:t> de activación de registros o </a:t>
                      </a:r>
                      <a:r>
                        <a:rPr lang="es-CR" baseline="0" noProof="0" dirty="0" err="1" smtClean="0"/>
                        <a:t>modulos</a:t>
                      </a:r>
                      <a:endParaRPr lang="es-CR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5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memoria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40228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variable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Dirección en memoria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Teclado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5-10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RTC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17-29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VGA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40-56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Aux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33-37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Sonido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6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112</Words>
  <Application>Microsoft Office PowerPoint</Application>
  <PresentationFormat>Panorámica</PresentationFormat>
  <Paragraphs>73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 </vt:lpstr>
      <vt:lpstr>memoria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Keylor Andres Mena Venegas</cp:lastModifiedBy>
  <cp:revision>12</cp:revision>
  <dcterms:created xsi:type="dcterms:W3CDTF">2016-10-11T01:10:07Z</dcterms:created>
  <dcterms:modified xsi:type="dcterms:W3CDTF">2016-10-13T00:13:44Z</dcterms:modified>
</cp:coreProperties>
</file>