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934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8070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36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416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4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58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738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694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1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917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8460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3BEB-CBF0-4595-A9AB-6D2268A732B2}" type="datetimeFigureOut">
              <a:rPr lang="es-419" smtClean="0"/>
              <a:t>6/11/2016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97FDE-725C-4822-B31E-BBC3BD940D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938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514680" y="1951348"/>
            <a:ext cx="1904215" cy="2931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US" dirty="0"/>
              <a:t>Controlador de la pantalla</a:t>
            </a:r>
            <a:endParaRPr lang="es-419" dirty="0"/>
          </a:p>
        </p:txBody>
      </p:sp>
      <p:sp>
        <p:nvSpPr>
          <p:cNvPr id="5" name="Triángulo isósceles 4"/>
          <p:cNvSpPr/>
          <p:nvPr/>
        </p:nvSpPr>
        <p:spPr>
          <a:xfrm rot="5400000">
            <a:off x="5501105" y="2152214"/>
            <a:ext cx="196831" cy="16968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Flecha: a la derecha 8"/>
          <p:cNvSpPr/>
          <p:nvPr/>
        </p:nvSpPr>
        <p:spPr>
          <a:xfrm>
            <a:off x="7414182" y="2837468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1" name="Flecha: a la derecha 10"/>
          <p:cNvSpPr/>
          <p:nvPr/>
        </p:nvSpPr>
        <p:spPr>
          <a:xfrm>
            <a:off x="7409468" y="3730375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Flecha: a la derecha 9"/>
          <p:cNvSpPr/>
          <p:nvPr/>
        </p:nvSpPr>
        <p:spPr>
          <a:xfrm>
            <a:off x="7414182" y="3285807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7418895" y="2187019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7418895" y="2469823"/>
            <a:ext cx="1442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8861196" y="2048519"/>
            <a:ext cx="564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HSync</a:t>
            </a:r>
            <a:endParaRPr lang="es-419" sz="12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8871712" y="2331323"/>
            <a:ext cx="553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VSync</a:t>
            </a:r>
            <a:endParaRPr lang="es-419" sz="12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8871712" y="287807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R[3:0]</a:t>
            </a:r>
            <a:endParaRPr lang="es-419" sz="12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871712" y="3335843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G[3:0]</a:t>
            </a:r>
            <a:endParaRPr lang="es-419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8871712" y="376005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B[3:0]</a:t>
            </a:r>
            <a:endParaRPr lang="es-419" sz="1200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3723586" y="2237055"/>
            <a:ext cx="1791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253534" y="209618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/>
              <a:t>CLK</a:t>
            </a:r>
            <a:endParaRPr lang="es-419" sz="1200" dirty="0"/>
          </a:p>
        </p:txBody>
      </p:sp>
      <p:sp>
        <p:nvSpPr>
          <p:cNvPr id="23" name="Flecha: a la derecha 22"/>
          <p:cNvSpPr/>
          <p:nvPr/>
        </p:nvSpPr>
        <p:spPr>
          <a:xfrm>
            <a:off x="7419984" y="4510045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1" name="Flecha: a la derecha 20"/>
          <p:cNvSpPr/>
          <p:nvPr/>
        </p:nvSpPr>
        <p:spPr>
          <a:xfrm>
            <a:off x="4072379" y="3171293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CuadroTexto 21"/>
          <p:cNvSpPr txBox="1"/>
          <p:nvPr/>
        </p:nvSpPr>
        <p:spPr>
          <a:xfrm>
            <a:off x="3253534" y="3218428"/>
            <a:ext cx="872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PortID</a:t>
            </a:r>
            <a:r>
              <a:rPr lang="es-US" sz="1200" dirty="0"/>
              <a:t>[7:0]</a:t>
            </a:r>
            <a:endParaRPr lang="es-419" sz="12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937897" y="4519473"/>
            <a:ext cx="1000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DataOut</a:t>
            </a:r>
            <a:r>
              <a:rPr lang="es-US" sz="1200" dirty="0"/>
              <a:t>[7:0]</a:t>
            </a:r>
            <a:endParaRPr lang="es-419" sz="1200" dirty="0"/>
          </a:p>
        </p:txBody>
      </p:sp>
      <p:sp>
        <p:nvSpPr>
          <p:cNvPr id="25" name="Flecha: a la derecha 24"/>
          <p:cNvSpPr/>
          <p:nvPr/>
        </p:nvSpPr>
        <p:spPr>
          <a:xfrm>
            <a:off x="4052436" y="4089054"/>
            <a:ext cx="1451728" cy="377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CuadroTexto 25"/>
          <p:cNvSpPr txBox="1"/>
          <p:nvPr/>
        </p:nvSpPr>
        <p:spPr>
          <a:xfrm>
            <a:off x="3243020" y="4141993"/>
            <a:ext cx="904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1200" dirty="0" err="1"/>
              <a:t>DataIN</a:t>
            </a:r>
            <a:r>
              <a:rPr lang="es-US" sz="1200" dirty="0"/>
              <a:t>[7:0]</a:t>
            </a:r>
            <a:endParaRPr lang="es-419" sz="1200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3725154" y="2464871"/>
            <a:ext cx="1791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3104271" y="2323996"/>
            <a:ext cx="56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RESET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3726722" y="2664406"/>
            <a:ext cx="1791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247244" y="2523531"/>
            <a:ext cx="409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136889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0016" y="1148287"/>
            <a:ext cx="10676731" cy="4797909"/>
            <a:chOff x="400016" y="1148287"/>
            <a:chExt cx="10676731" cy="4797909"/>
          </a:xfrm>
        </p:grpSpPr>
        <p:sp>
          <p:nvSpPr>
            <p:cNvPr id="8" name="Flecha: a la derecha 7"/>
            <p:cNvSpPr/>
            <p:nvPr/>
          </p:nvSpPr>
          <p:spPr>
            <a:xfrm>
              <a:off x="9045021" y="3697945"/>
              <a:ext cx="1451728" cy="3770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Flecha: a la derecha 8"/>
            <p:cNvSpPr/>
            <p:nvPr/>
          </p:nvSpPr>
          <p:spPr>
            <a:xfrm>
              <a:off x="9040307" y="4590852"/>
              <a:ext cx="1451728" cy="3770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" name="Flecha: a la derecha 9"/>
            <p:cNvSpPr/>
            <p:nvPr/>
          </p:nvSpPr>
          <p:spPr>
            <a:xfrm>
              <a:off x="9045021" y="4146284"/>
              <a:ext cx="1451728" cy="3770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3" name="Flecha: a la derecha 22"/>
            <p:cNvSpPr/>
            <p:nvPr/>
          </p:nvSpPr>
          <p:spPr>
            <a:xfrm>
              <a:off x="5505255" y="4160841"/>
              <a:ext cx="1873034" cy="3124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3" name="Flecha: a la derecha 102"/>
            <p:cNvSpPr/>
            <p:nvPr/>
          </p:nvSpPr>
          <p:spPr>
            <a:xfrm>
              <a:off x="922643" y="4017665"/>
              <a:ext cx="1873034" cy="3124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5324960" y="1964038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329674" y="2213848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288183" y="3601040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262684" y="3601038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4793821" y="3612275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2798578" y="3829215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7383164" y="4487760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3788987" y="3601039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6260" y="1150070"/>
              <a:ext cx="2318994" cy="14140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/>
                <a:t>Contadores y generadores de sincronía</a:t>
              </a:r>
              <a:endParaRPr lang="es-419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7381189" y="3601039"/>
              <a:ext cx="1659118" cy="14140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/>
                <a:t>Control de salida</a:t>
              </a:r>
              <a:endParaRPr lang="es-419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803290" y="3601039"/>
              <a:ext cx="2701964" cy="14140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/>
                <a:t>Generador de datos</a:t>
              </a:r>
              <a:endParaRPr lang="es-419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502551" y="3738555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R[3:0]</a:t>
              </a:r>
              <a:endParaRPr lang="es-419" sz="12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0502551" y="4196320"/>
              <a:ext cx="574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G[3:0]</a:t>
              </a:r>
              <a:endParaRPr lang="es-419" sz="12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0502551" y="4620527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B[3:0]</a:t>
              </a:r>
              <a:endParaRPr lang="es-419" sz="1200" dirty="0"/>
            </a:p>
          </p:txBody>
        </p:sp>
        <p:cxnSp>
          <p:nvCxnSpPr>
            <p:cNvPr id="14" name="Conector recto de flecha 13"/>
            <p:cNvCxnSpPr/>
            <p:nvPr/>
          </p:nvCxnSpPr>
          <p:spPr>
            <a:xfrm>
              <a:off x="5505254" y="1288570"/>
              <a:ext cx="4977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5505254" y="1571374"/>
              <a:ext cx="4977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10482608" y="1150070"/>
              <a:ext cx="564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HSync</a:t>
              </a:r>
              <a:endParaRPr lang="es-419" sz="1200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0493124" y="1432874"/>
              <a:ext cx="553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VSync</a:t>
              </a:r>
              <a:endParaRPr lang="es-419" sz="1200" dirty="0"/>
            </a:p>
          </p:txBody>
        </p:sp>
        <p:cxnSp>
          <p:nvCxnSpPr>
            <p:cNvPr id="21" name="Conector: angular 20"/>
            <p:cNvCxnSpPr>
              <a:stCxn id="4" idx="3"/>
              <a:endCxn id="5" idx="0"/>
            </p:cNvCxnSpPr>
            <p:nvPr/>
          </p:nvCxnSpPr>
          <p:spPr>
            <a:xfrm>
              <a:off x="5505254" y="1857081"/>
              <a:ext cx="2705494" cy="17439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8216646" y="2894029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Blank</a:t>
              </a:r>
              <a:endParaRPr lang="es-419" sz="1200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6057724" y="3869285"/>
              <a:ext cx="739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RGB[5:0]</a:t>
              </a:r>
              <a:endParaRPr lang="es-419" sz="1200" dirty="0"/>
            </a:p>
          </p:txBody>
        </p:sp>
        <p:cxnSp>
          <p:nvCxnSpPr>
            <p:cNvPr id="34" name="Conector: angular 33"/>
            <p:cNvCxnSpPr>
              <a:stCxn id="26" idx="3"/>
              <a:endCxn id="30" idx="0"/>
            </p:cNvCxnSpPr>
            <p:nvPr/>
          </p:nvCxnSpPr>
          <p:spPr>
            <a:xfrm flipH="1">
              <a:off x="3377738" y="2053593"/>
              <a:ext cx="2126331" cy="1547447"/>
            </a:xfrm>
            <a:prstGeom prst="bentConnector4">
              <a:avLst>
                <a:gd name="adj1" fmla="val -21834"/>
                <a:gd name="adj2" fmla="val 5289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: angular 35"/>
            <p:cNvCxnSpPr>
              <a:stCxn id="27" idx="3"/>
              <a:endCxn id="31" idx="0"/>
            </p:cNvCxnSpPr>
            <p:nvPr/>
          </p:nvCxnSpPr>
          <p:spPr>
            <a:xfrm flipH="1">
              <a:off x="3878542" y="2303403"/>
              <a:ext cx="1630241" cy="1297636"/>
            </a:xfrm>
            <a:prstGeom prst="bentConnector4">
              <a:avLst>
                <a:gd name="adj1" fmla="val -14022"/>
                <a:gd name="adj2" fmla="val 534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: angular 38"/>
            <p:cNvCxnSpPr>
              <a:stCxn id="41" idx="4"/>
              <a:endCxn id="32" idx="0"/>
            </p:cNvCxnSpPr>
            <p:nvPr/>
          </p:nvCxnSpPr>
          <p:spPr>
            <a:xfrm rot="5400000">
              <a:off x="4277212" y="1693176"/>
              <a:ext cx="1982889" cy="1832834"/>
            </a:xfrm>
            <a:prstGeom prst="bentConnector3">
              <a:avLst>
                <a:gd name="adj1" fmla="val 7614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6137939" y="1523881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325496" y="3092904"/>
              <a:ext cx="47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CntX</a:t>
              </a:r>
              <a:endParaRPr lang="es-419" sz="120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843181" y="3092904"/>
              <a:ext cx="4717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CntY</a:t>
              </a:r>
              <a:endParaRPr lang="es-419" sz="1200" dirty="0"/>
            </a:p>
          </p:txBody>
        </p:sp>
        <p:sp>
          <p:nvSpPr>
            <p:cNvPr id="53" name="Elipse 52"/>
            <p:cNvSpPr/>
            <p:nvPr/>
          </p:nvSpPr>
          <p:spPr>
            <a:xfrm>
              <a:off x="6688863" y="1811341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55" name="Conector: angular 54"/>
            <p:cNvCxnSpPr>
              <a:stCxn id="53" idx="4"/>
              <a:endCxn id="51" idx="0"/>
            </p:cNvCxnSpPr>
            <p:nvPr/>
          </p:nvCxnSpPr>
          <p:spPr>
            <a:xfrm rot="5400000">
              <a:off x="4956354" y="1832632"/>
              <a:ext cx="1706666" cy="1852621"/>
            </a:xfrm>
            <a:prstGeom prst="bentConnector3">
              <a:avLst>
                <a:gd name="adj1" fmla="val 80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/>
            <p:nvPr/>
          </p:nvCxnSpPr>
          <p:spPr>
            <a:xfrm>
              <a:off x="772998" y="2309511"/>
              <a:ext cx="2413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riángulo isósceles 59"/>
            <p:cNvSpPr/>
            <p:nvPr/>
          </p:nvSpPr>
          <p:spPr>
            <a:xfrm rot="5400000">
              <a:off x="3187019" y="2225551"/>
              <a:ext cx="169683" cy="1462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1" name="Triángulo isósceles 60"/>
            <p:cNvSpPr/>
            <p:nvPr/>
          </p:nvSpPr>
          <p:spPr>
            <a:xfrm rot="5400000">
              <a:off x="2788058" y="4739546"/>
              <a:ext cx="169683" cy="1462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2" name="Triángulo isósceles 61"/>
            <p:cNvSpPr/>
            <p:nvPr/>
          </p:nvSpPr>
          <p:spPr>
            <a:xfrm rot="5400000">
              <a:off x="7366586" y="4753988"/>
              <a:ext cx="169683" cy="1462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29703" y="2260983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67" name="Conector: angular 66"/>
            <p:cNvCxnSpPr>
              <a:stCxn id="64" idx="4"/>
              <a:endCxn id="61" idx="3"/>
            </p:cNvCxnSpPr>
            <p:nvPr/>
          </p:nvCxnSpPr>
          <p:spPr>
            <a:xfrm rot="16200000" flipH="1">
              <a:off x="1009582" y="3022506"/>
              <a:ext cx="2457435" cy="11229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: angular 68"/>
            <p:cNvCxnSpPr>
              <a:stCxn id="74" idx="4"/>
              <a:endCxn id="62" idx="3"/>
            </p:cNvCxnSpPr>
            <p:nvPr/>
          </p:nvCxnSpPr>
          <p:spPr>
            <a:xfrm rot="5400000" flipH="1" flipV="1">
              <a:off x="4520823" y="1992928"/>
              <a:ext cx="23266" cy="5691665"/>
            </a:xfrm>
            <a:prstGeom prst="bentConnector4">
              <a:avLst>
                <a:gd name="adj1" fmla="val -2481707"/>
                <a:gd name="adj2" fmla="val 918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1639490" y="4756126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20190" y="2053592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CLK</a:t>
              </a:r>
              <a:endParaRPr lang="es-419" sz="1200" dirty="0"/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772998" y="1408159"/>
              <a:ext cx="2413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Elipse 83"/>
            <p:cNvSpPr/>
            <p:nvPr/>
          </p:nvSpPr>
          <p:spPr>
            <a:xfrm>
              <a:off x="1979629" y="1361082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89" name="Conector: angular 88"/>
            <p:cNvCxnSpPr>
              <a:stCxn id="84" idx="4"/>
              <a:endCxn id="86" idx="1"/>
            </p:cNvCxnSpPr>
            <p:nvPr/>
          </p:nvCxnSpPr>
          <p:spPr>
            <a:xfrm rot="16200000" flipH="1">
              <a:off x="1180960" y="2301152"/>
              <a:ext cx="2463420" cy="7718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Elipse 90"/>
            <p:cNvSpPr/>
            <p:nvPr/>
          </p:nvSpPr>
          <p:spPr>
            <a:xfrm>
              <a:off x="1979629" y="3867627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400016" y="1148287"/>
              <a:ext cx="563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RESET</a:t>
              </a:r>
              <a:endParaRPr lang="es-419" sz="1200" dirty="0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5776172" y="5669197"/>
              <a:ext cx="563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RESET</a:t>
              </a:r>
              <a:endParaRPr lang="es-419" sz="1200" dirty="0"/>
            </a:p>
          </p:txBody>
        </p:sp>
        <p:cxnSp>
          <p:nvCxnSpPr>
            <p:cNvPr id="101" name="Conector: angular 100"/>
            <p:cNvCxnSpPr>
              <a:stCxn id="99" idx="3"/>
              <a:endCxn id="87" idx="1"/>
            </p:cNvCxnSpPr>
            <p:nvPr/>
          </p:nvCxnSpPr>
          <p:spPr>
            <a:xfrm flipV="1">
              <a:off x="6339275" y="4577315"/>
              <a:ext cx="1043889" cy="1230382"/>
            </a:xfrm>
            <a:prstGeom prst="bentConnector3">
              <a:avLst>
                <a:gd name="adj1" fmla="val 3284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CuadroTexto 103"/>
            <p:cNvSpPr txBox="1"/>
            <p:nvPr/>
          </p:nvSpPr>
          <p:spPr>
            <a:xfrm>
              <a:off x="973854" y="4026033"/>
              <a:ext cx="872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>
                  <a:solidFill>
                    <a:schemeClr val="bg1"/>
                  </a:solidFill>
                </a:rPr>
                <a:t>PortID</a:t>
              </a:r>
              <a:r>
                <a:rPr lang="es-US" sz="1200" dirty="0">
                  <a:solidFill>
                    <a:schemeClr val="bg1"/>
                  </a:solidFill>
                </a:rPr>
                <a:t>[7:0]</a:t>
              </a:r>
              <a:endParaRPr lang="es-419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Flecha: a la derecha 55"/>
            <p:cNvSpPr/>
            <p:nvPr/>
          </p:nvSpPr>
          <p:spPr>
            <a:xfrm>
              <a:off x="924213" y="4368030"/>
              <a:ext cx="1873034" cy="3124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975424" y="4376398"/>
              <a:ext cx="9043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>
                  <a:solidFill>
                    <a:schemeClr val="bg1"/>
                  </a:solidFill>
                </a:rPr>
                <a:t>DataIN</a:t>
              </a:r>
              <a:r>
                <a:rPr lang="es-US" sz="1200" dirty="0">
                  <a:solidFill>
                    <a:schemeClr val="bg1"/>
                  </a:solidFill>
                </a:rPr>
                <a:t>[7:0]</a:t>
              </a:r>
              <a:endParaRPr lang="es-419" sz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Flecha: a la derecha 58"/>
            <p:cNvSpPr/>
            <p:nvPr/>
          </p:nvSpPr>
          <p:spPr>
            <a:xfrm>
              <a:off x="5506705" y="4567385"/>
              <a:ext cx="1037562" cy="3124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5501354" y="4585180"/>
              <a:ext cx="10438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>
                  <a:solidFill>
                    <a:schemeClr val="bg1"/>
                  </a:solidFill>
                </a:rPr>
                <a:t>DataOUT</a:t>
              </a:r>
              <a:r>
                <a:rPr lang="es-US" sz="1200" dirty="0">
                  <a:solidFill>
                    <a:schemeClr val="bg1"/>
                  </a:solidFill>
                </a:rPr>
                <a:t>[7:0]</a:t>
              </a:r>
              <a:endParaRPr lang="es-419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3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00016" y="54774"/>
            <a:ext cx="10676731" cy="5615602"/>
            <a:chOff x="400016" y="54774"/>
            <a:chExt cx="10676731" cy="5615602"/>
          </a:xfrm>
        </p:grpSpPr>
        <p:sp>
          <p:nvSpPr>
            <p:cNvPr id="8" name="Flecha: a la derecha 7"/>
            <p:cNvSpPr/>
            <p:nvPr/>
          </p:nvSpPr>
          <p:spPr>
            <a:xfrm>
              <a:off x="9045021" y="2604432"/>
              <a:ext cx="1451728" cy="3770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" name="Flecha: a la derecha 8"/>
            <p:cNvSpPr/>
            <p:nvPr/>
          </p:nvSpPr>
          <p:spPr>
            <a:xfrm>
              <a:off x="9040307" y="3497339"/>
              <a:ext cx="1451728" cy="3770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" name="Flecha: a la derecha 9"/>
            <p:cNvSpPr/>
            <p:nvPr/>
          </p:nvSpPr>
          <p:spPr>
            <a:xfrm>
              <a:off x="9045021" y="3052771"/>
              <a:ext cx="1451728" cy="3770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3" name="Flecha: a la derecha 22"/>
            <p:cNvSpPr/>
            <p:nvPr/>
          </p:nvSpPr>
          <p:spPr>
            <a:xfrm>
              <a:off x="5505255" y="3067328"/>
              <a:ext cx="1873034" cy="31247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5324960" y="870525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5329674" y="1120335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Rectángulo 29"/>
            <p:cNvSpPr/>
            <p:nvPr/>
          </p:nvSpPr>
          <p:spPr>
            <a:xfrm>
              <a:off x="3638703" y="2507527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4613204" y="2507525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5144341" y="2518762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3156718" y="2735702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7383164" y="3394247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4139507" y="2507526"/>
              <a:ext cx="179109" cy="179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" name="Rectángulo 3"/>
            <p:cNvSpPr/>
            <p:nvPr/>
          </p:nvSpPr>
          <p:spPr>
            <a:xfrm>
              <a:off x="3186260" y="56557"/>
              <a:ext cx="2318994" cy="14140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/>
                <a:t>Contadores y generadores de sincronía</a:t>
              </a:r>
              <a:endParaRPr lang="es-419" dirty="0"/>
            </a:p>
          </p:txBody>
        </p:sp>
        <p:sp>
          <p:nvSpPr>
            <p:cNvPr id="5" name="Rectángulo 4"/>
            <p:cNvSpPr/>
            <p:nvPr/>
          </p:nvSpPr>
          <p:spPr>
            <a:xfrm>
              <a:off x="7381189" y="2507526"/>
              <a:ext cx="1659118" cy="14140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/>
                <a:t>Control de salida</a:t>
              </a:r>
              <a:endParaRPr lang="es-419" dirty="0"/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153810" y="2507526"/>
              <a:ext cx="2701964" cy="14140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/>
                <a:t>              </a:t>
              </a:r>
              <a:r>
                <a:rPr lang="es-US" dirty="0" err="1"/>
                <a:t>Direccionador</a:t>
              </a:r>
              <a:r>
                <a:rPr lang="es-US" dirty="0"/>
                <a:t> de memoria</a:t>
              </a:r>
              <a:endParaRPr lang="es-419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10502551" y="2645042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R[3:0]</a:t>
              </a:r>
              <a:endParaRPr lang="es-419" sz="1200" dirty="0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10502551" y="3102807"/>
              <a:ext cx="5741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G[3:0]</a:t>
              </a:r>
              <a:endParaRPr lang="es-419" sz="1200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0502551" y="3527014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B[3:0]</a:t>
              </a:r>
              <a:endParaRPr lang="es-419" sz="1200" dirty="0"/>
            </a:p>
          </p:txBody>
        </p:sp>
        <p:cxnSp>
          <p:nvCxnSpPr>
            <p:cNvPr id="14" name="Conector recto de flecha 13"/>
            <p:cNvCxnSpPr/>
            <p:nvPr/>
          </p:nvCxnSpPr>
          <p:spPr>
            <a:xfrm>
              <a:off x="5505254" y="195057"/>
              <a:ext cx="4977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>
              <a:off x="5505254" y="477861"/>
              <a:ext cx="49773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10482608" y="56557"/>
              <a:ext cx="564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HSync</a:t>
              </a:r>
              <a:endParaRPr lang="es-419" sz="1200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0493124" y="339361"/>
              <a:ext cx="553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VSync</a:t>
              </a:r>
              <a:endParaRPr lang="es-419" sz="1200" dirty="0"/>
            </a:p>
          </p:txBody>
        </p:sp>
        <p:cxnSp>
          <p:nvCxnSpPr>
            <p:cNvPr id="21" name="Conector: angular 20"/>
            <p:cNvCxnSpPr>
              <a:stCxn id="4" idx="3"/>
              <a:endCxn id="5" idx="0"/>
            </p:cNvCxnSpPr>
            <p:nvPr/>
          </p:nvCxnSpPr>
          <p:spPr>
            <a:xfrm>
              <a:off x="5505254" y="763568"/>
              <a:ext cx="2705494" cy="17439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8216646" y="1800516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Blank</a:t>
              </a:r>
              <a:endParaRPr lang="es-419" sz="1200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6057724" y="2775772"/>
              <a:ext cx="739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RGB[5:0]</a:t>
              </a:r>
              <a:endParaRPr lang="es-419" sz="1200" dirty="0"/>
            </a:p>
          </p:txBody>
        </p:sp>
        <p:cxnSp>
          <p:nvCxnSpPr>
            <p:cNvPr id="34" name="Conector: angular 33"/>
            <p:cNvCxnSpPr>
              <a:stCxn id="26" idx="3"/>
              <a:endCxn id="30" idx="0"/>
            </p:cNvCxnSpPr>
            <p:nvPr/>
          </p:nvCxnSpPr>
          <p:spPr>
            <a:xfrm flipH="1">
              <a:off x="3728258" y="960080"/>
              <a:ext cx="1775811" cy="1547447"/>
            </a:xfrm>
            <a:prstGeom prst="bentConnector4">
              <a:avLst>
                <a:gd name="adj1" fmla="val -12873"/>
                <a:gd name="adj2" fmla="val 5289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: angular 35"/>
            <p:cNvCxnSpPr>
              <a:stCxn id="27" idx="3"/>
              <a:endCxn id="31" idx="0"/>
            </p:cNvCxnSpPr>
            <p:nvPr/>
          </p:nvCxnSpPr>
          <p:spPr>
            <a:xfrm flipH="1">
              <a:off x="4229062" y="1209890"/>
              <a:ext cx="1279721" cy="1297636"/>
            </a:xfrm>
            <a:prstGeom prst="bentConnector4">
              <a:avLst>
                <a:gd name="adj1" fmla="val -35726"/>
                <a:gd name="adj2" fmla="val 5345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: angular 38"/>
            <p:cNvCxnSpPr>
              <a:stCxn id="41" idx="4"/>
              <a:endCxn id="32" idx="0"/>
            </p:cNvCxnSpPr>
            <p:nvPr/>
          </p:nvCxnSpPr>
          <p:spPr>
            <a:xfrm rot="5400000">
              <a:off x="4452472" y="774923"/>
              <a:ext cx="1982889" cy="148231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Elipse 40"/>
            <p:cNvSpPr/>
            <p:nvPr/>
          </p:nvSpPr>
          <p:spPr>
            <a:xfrm>
              <a:off x="6137939" y="430368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325496" y="1999391"/>
              <a:ext cx="476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CntX</a:t>
              </a:r>
              <a:endParaRPr lang="es-419" sz="120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843181" y="1999391"/>
              <a:ext cx="4717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 err="1"/>
                <a:t>CntY</a:t>
              </a:r>
              <a:endParaRPr lang="es-419" sz="1200" dirty="0"/>
            </a:p>
          </p:txBody>
        </p:sp>
        <p:sp>
          <p:nvSpPr>
            <p:cNvPr id="53" name="Elipse 52"/>
            <p:cNvSpPr/>
            <p:nvPr/>
          </p:nvSpPr>
          <p:spPr>
            <a:xfrm>
              <a:off x="6688863" y="717828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55" name="Conector: angular 54"/>
            <p:cNvCxnSpPr>
              <a:stCxn id="53" idx="4"/>
              <a:endCxn id="51" idx="0"/>
            </p:cNvCxnSpPr>
            <p:nvPr/>
          </p:nvCxnSpPr>
          <p:spPr>
            <a:xfrm rot="5400000">
              <a:off x="5131614" y="914379"/>
              <a:ext cx="1706666" cy="15021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de flecha 57"/>
            <p:cNvCxnSpPr/>
            <p:nvPr/>
          </p:nvCxnSpPr>
          <p:spPr>
            <a:xfrm>
              <a:off x="772998" y="1215998"/>
              <a:ext cx="2413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riángulo isósceles 59"/>
            <p:cNvSpPr/>
            <p:nvPr/>
          </p:nvSpPr>
          <p:spPr>
            <a:xfrm rot="5400000">
              <a:off x="3187019" y="1132038"/>
              <a:ext cx="169683" cy="1462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1" name="Triángulo isósceles 60"/>
            <p:cNvSpPr/>
            <p:nvPr/>
          </p:nvSpPr>
          <p:spPr>
            <a:xfrm rot="5400000">
              <a:off x="3146198" y="3646033"/>
              <a:ext cx="169683" cy="1462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2" name="Triángulo isósceles 61"/>
            <p:cNvSpPr/>
            <p:nvPr/>
          </p:nvSpPr>
          <p:spPr>
            <a:xfrm rot="5400000">
              <a:off x="7366586" y="3660475"/>
              <a:ext cx="169683" cy="1462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4" name="Elipse 63"/>
            <p:cNvSpPr/>
            <p:nvPr/>
          </p:nvSpPr>
          <p:spPr>
            <a:xfrm>
              <a:off x="1629703" y="1167470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67" name="Conector: angular 66"/>
            <p:cNvCxnSpPr>
              <a:stCxn id="64" idx="4"/>
              <a:endCxn id="61" idx="3"/>
            </p:cNvCxnSpPr>
            <p:nvPr/>
          </p:nvCxnSpPr>
          <p:spPr>
            <a:xfrm rot="16200000" flipH="1">
              <a:off x="1188652" y="1749923"/>
              <a:ext cx="2457435" cy="148106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: angular 68"/>
            <p:cNvCxnSpPr>
              <a:stCxn id="74" idx="4"/>
              <a:endCxn id="62" idx="3"/>
            </p:cNvCxnSpPr>
            <p:nvPr/>
          </p:nvCxnSpPr>
          <p:spPr>
            <a:xfrm rot="5400000" flipH="1" flipV="1">
              <a:off x="4520823" y="899415"/>
              <a:ext cx="23266" cy="5691665"/>
            </a:xfrm>
            <a:prstGeom prst="bentConnector4">
              <a:avLst>
                <a:gd name="adj1" fmla="val -11355050"/>
                <a:gd name="adj2" fmla="val 918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Elipse 73"/>
            <p:cNvSpPr/>
            <p:nvPr/>
          </p:nvSpPr>
          <p:spPr>
            <a:xfrm>
              <a:off x="1639490" y="3662613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20190" y="960079"/>
              <a:ext cx="4106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CLK</a:t>
              </a:r>
              <a:endParaRPr lang="es-419" sz="1200" dirty="0"/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>
              <a:off x="772998" y="314646"/>
              <a:ext cx="2413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Elipse 83"/>
            <p:cNvSpPr/>
            <p:nvPr/>
          </p:nvSpPr>
          <p:spPr>
            <a:xfrm>
              <a:off x="1979629" y="267569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89" name="Conector: angular 88"/>
            <p:cNvCxnSpPr>
              <a:stCxn id="84" idx="4"/>
              <a:endCxn id="86" idx="1"/>
            </p:cNvCxnSpPr>
            <p:nvPr/>
          </p:nvCxnSpPr>
          <p:spPr>
            <a:xfrm rot="16200000" flipH="1">
              <a:off x="1360030" y="1028569"/>
              <a:ext cx="2463420" cy="11299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Elipse 90"/>
            <p:cNvSpPr/>
            <p:nvPr/>
          </p:nvSpPr>
          <p:spPr>
            <a:xfrm>
              <a:off x="1979629" y="277411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400016" y="54774"/>
              <a:ext cx="563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RESET</a:t>
              </a:r>
              <a:endParaRPr lang="es-419" sz="1200" dirty="0"/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5776172" y="4575684"/>
              <a:ext cx="563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S" sz="1200" dirty="0"/>
                <a:t>RESET</a:t>
              </a:r>
              <a:endParaRPr lang="es-419" sz="1200" dirty="0"/>
            </a:p>
          </p:txBody>
        </p:sp>
        <p:cxnSp>
          <p:nvCxnSpPr>
            <p:cNvPr id="101" name="Conector: angular 100"/>
            <p:cNvCxnSpPr>
              <a:stCxn id="99" idx="3"/>
              <a:endCxn id="87" idx="1"/>
            </p:cNvCxnSpPr>
            <p:nvPr/>
          </p:nvCxnSpPr>
          <p:spPr>
            <a:xfrm flipV="1">
              <a:off x="6339275" y="3483802"/>
              <a:ext cx="1043889" cy="1230382"/>
            </a:xfrm>
            <a:prstGeom prst="bentConnector3">
              <a:avLst>
                <a:gd name="adj1" fmla="val 3284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Grupo 53"/>
            <p:cNvGrpSpPr/>
            <p:nvPr/>
          </p:nvGrpSpPr>
          <p:grpSpPr>
            <a:xfrm>
              <a:off x="695232" y="3251466"/>
              <a:ext cx="2491028" cy="312478"/>
              <a:chOff x="922643" y="2924152"/>
              <a:chExt cx="1873034" cy="312478"/>
            </a:xfrm>
          </p:grpSpPr>
          <p:sp>
            <p:nvSpPr>
              <p:cNvPr id="103" name="Flecha: a la derecha 102"/>
              <p:cNvSpPr/>
              <p:nvPr/>
            </p:nvSpPr>
            <p:spPr>
              <a:xfrm>
                <a:off x="922643" y="2924152"/>
                <a:ext cx="1873034" cy="31247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04" name="CuadroTexto 103"/>
              <p:cNvSpPr txBox="1"/>
              <p:nvPr/>
            </p:nvSpPr>
            <p:spPr>
              <a:xfrm>
                <a:off x="973854" y="2932520"/>
                <a:ext cx="679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S" sz="1200" dirty="0" err="1">
                    <a:solidFill>
                      <a:schemeClr val="bg1"/>
                    </a:solidFill>
                  </a:rPr>
                  <a:t>DataIN</a:t>
                </a:r>
                <a:r>
                  <a:rPr lang="es-US" sz="1200" dirty="0">
                    <a:solidFill>
                      <a:schemeClr val="bg1"/>
                    </a:solidFill>
                  </a:rPr>
                  <a:t>[7:0]</a:t>
                </a:r>
                <a:endParaRPr lang="es-419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Elipse 64"/>
            <p:cNvSpPr/>
            <p:nvPr/>
          </p:nvSpPr>
          <p:spPr>
            <a:xfrm>
              <a:off x="1639130" y="5528974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19" name="Conector recto de flecha 18"/>
            <p:cNvCxnSpPr>
              <a:stCxn id="65" idx="6"/>
              <a:endCxn id="59" idx="3"/>
            </p:cNvCxnSpPr>
            <p:nvPr/>
          </p:nvCxnSpPr>
          <p:spPr>
            <a:xfrm>
              <a:off x="1733398" y="5576108"/>
              <a:ext cx="15087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: angular 23"/>
            <p:cNvCxnSpPr>
              <a:stCxn id="65" idx="5"/>
              <a:endCxn id="63" idx="3"/>
            </p:cNvCxnSpPr>
            <p:nvPr/>
          </p:nvCxnSpPr>
          <p:spPr>
            <a:xfrm rot="5400000" flipH="1" flipV="1">
              <a:off x="3171543" y="4133585"/>
              <a:ext cx="23901" cy="2927803"/>
            </a:xfrm>
            <a:prstGeom prst="bentConnector4">
              <a:avLst>
                <a:gd name="adj1" fmla="val -956445"/>
                <a:gd name="adj2" fmla="val 9271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ángulo 71"/>
            <p:cNvSpPr/>
            <p:nvPr/>
          </p:nvSpPr>
          <p:spPr>
            <a:xfrm>
              <a:off x="3240841" y="4672463"/>
              <a:ext cx="140772" cy="140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4651228" y="4642862"/>
              <a:ext cx="140772" cy="140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40" name="Conector: angular 39"/>
            <p:cNvCxnSpPr>
              <a:stCxn id="91" idx="4"/>
              <a:endCxn id="72" idx="1"/>
            </p:cNvCxnSpPr>
            <p:nvPr/>
          </p:nvCxnSpPr>
          <p:spPr>
            <a:xfrm rot="16200000" flipH="1">
              <a:off x="1696569" y="3198576"/>
              <a:ext cx="1874467" cy="12140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Elipse 79"/>
            <p:cNvSpPr/>
            <p:nvPr/>
          </p:nvSpPr>
          <p:spPr>
            <a:xfrm>
              <a:off x="6642164" y="4239752"/>
              <a:ext cx="94268" cy="942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cxnSp>
          <p:nvCxnSpPr>
            <p:cNvPr id="49" name="Conector: angular 48"/>
            <p:cNvCxnSpPr>
              <a:stCxn id="80" idx="2"/>
              <a:endCxn id="73" idx="1"/>
            </p:cNvCxnSpPr>
            <p:nvPr/>
          </p:nvCxnSpPr>
          <p:spPr>
            <a:xfrm rot="10800000" flipV="1">
              <a:off x="4651228" y="4286886"/>
              <a:ext cx="1990936" cy="426362"/>
            </a:xfrm>
            <a:prstGeom prst="bentConnector3">
              <a:avLst>
                <a:gd name="adj1" fmla="val 1114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Flecha: a la derecha 82"/>
            <p:cNvSpPr/>
            <p:nvPr/>
          </p:nvSpPr>
          <p:spPr>
            <a:xfrm rot="16200000">
              <a:off x="4561345" y="4065516"/>
              <a:ext cx="643261" cy="3770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sz="1100" dirty="0"/>
                <a:t>Data</a:t>
              </a:r>
              <a:endParaRPr lang="es-419" sz="1100" dirty="0"/>
            </a:p>
          </p:txBody>
        </p:sp>
        <p:sp>
          <p:nvSpPr>
            <p:cNvPr id="85" name="Flecha: a la derecha 84"/>
            <p:cNvSpPr/>
            <p:nvPr/>
          </p:nvSpPr>
          <p:spPr>
            <a:xfrm rot="16200000">
              <a:off x="3183112" y="4065473"/>
              <a:ext cx="643261" cy="3770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sz="1200" dirty="0"/>
                <a:t>Data</a:t>
              </a:r>
              <a:endParaRPr lang="es-419" sz="1200" dirty="0"/>
            </a:p>
          </p:txBody>
        </p:sp>
        <p:sp>
          <p:nvSpPr>
            <p:cNvPr id="88" name="Flecha: a la derecha 87"/>
            <p:cNvSpPr/>
            <p:nvPr/>
          </p:nvSpPr>
          <p:spPr>
            <a:xfrm rot="5400000">
              <a:off x="5083289" y="4069082"/>
              <a:ext cx="643261" cy="3770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sz="1200" dirty="0" err="1"/>
                <a:t>Addr</a:t>
              </a:r>
              <a:endParaRPr lang="es-419" sz="1200" dirty="0"/>
            </a:p>
          </p:txBody>
        </p:sp>
        <p:sp>
          <p:nvSpPr>
            <p:cNvPr id="90" name="Flecha: a la derecha 89"/>
            <p:cNvSpPr/>
            <p:nvPr/>
          </p:nvSpPr>
          <p:spPr>
            <a:xfrm rot="5400000">
              <a:off x="3703512" y="4069082"/>
              <a:ext cx="643261" cy="37707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sz="1200" dirty="0" err="1"/>
                <a:t>Addr</a:t>
              </a:r>
              <a:endParaRPr lang="es-419" sz="1200" dirty="0"/>
            </a:p>
          </p:txBody>
        </p:sp>
        <p:sp>
          <p:nvSpPr>
            <p:cNvPr id="2" name="Rectángulo 1"/>
            <p:cNvSpPr/>
            <p:nvPr/>
          </p:nvSpPr>
          <p:spPr>
            <a:xfrm>
              <a:off x="3238652" y="4575684"/>
              <a:ext cx="1094692" cy="10946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dirty="0"/>
                <a:t>Memoria ROM (Interfaz)</a:t>
              </a:r>
              <a:endParaRPr lang="es-419" dirty="0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4648578" y="4575684"/>
              <a:ext cx="1094692" cy="10946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US" sz="1600" dirty="0"/>
                <a:t>Memoria ROM (Números)</a:t>
              </a:r>
              <a:endParaRPr lang="es-419" sz="1600" dirty="0"/>
            </a:p>
          </p:txBody>
        </p:sp>
        <p:sp>
          <p:nvSpPr>
            <p:cNvPr id="59" name="Triángulo isósceles 58"/>
            <p:cNvSpPr/>
            <p:nvPr/>
          </p:nvSpPr>
          <p:spPr>
            <a:xfrm rot="5400000">
              <a:off x="3230436" y="5502969"/>
              <a:ext cx="169683" cy="1462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3" name="Triángulo isósceles 62"/>
            <p:cNvSpPr/>
            <p:nvPr/>
          </p:nvSpPr>
          <p:spPr>
            <a:xfrm rot="5400000">
              <a:off x="4635693" y="5512396"/>
              <a:ext cx="169683" cy="14627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3153822" y="2920112"/>
              <a:ext cx="840459" cy="6690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S" sz="1400" dirty="0"/>
                <a:t>Banco de registros</a:t>
              </a:r>
              <a:endParaRPr lang="es-419" sz="1400" dirty="0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686264" y="2919527"/>
              <a:ext cx="2491028" cy="312478"/>
              <a:chOff x="922643" y="2924152"/>
              <a:chExt cx="1873034" cy="312478"/>
            </a:xfrm>
          </p:grpSpPr>
          <p:sp>
            <p:nvSpPr>
              <p:cNvPr id="76" name="Flecha: a la derecha 75"/>
              <p:cNvSpPr/>
              <p:nvPr/>
            </p:nvSpPr>
            <p:spPr>
              <a:xfrm>
                <a:off x="922643" y="2924152"/>
                <a:ext cx="1873034" cy="31247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77" name="CuadroTexto 76"/>
              <p:cNvSpPr txBox="1"/>
              <p:nvPr/>
            </p:nvSpPr>
            <p:spPr>
              <a:xfrm>
                <a:off x="973854" y="2932520"/>
                <a:ext cx="656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S" sz="1200" dirty="0" err="1">
                    <a:solidFill>
                      <a:schemeClr val="bg1"/>
                    </a:solidFill>
                  </a:rPr>
                  <a:t>PortID</a:t>
                </a:r>
                <a:r>
                  <a:rPr lang="es-US" sz="1200" dirty="0">
                    <a:solidFill>
                      <a:schemeClr val="bg1"/>
                    </a:solidFill>
                  </a:rPr>
                  <a:t>[7:0]</a:t>
                </a:r>
                <a:endParaRPr lang="es-419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1" name="Grupo 80"/>
            <p:cNvGrpSpPr/>
            <p:nvPr/>
          </p:nvGrpSpPr>
          <p:grpSpPr>
            <a:xfrm>
              <a:off x="5773661" y="3453298"/>
              <a:ext cx="973343" cy="312478"/>
              <a:chOff x="700337" y="2924152"/>
              <a:chExt cx="2353389" cy="312478"/>
            </a:xfrm>
          </p:grpSpPr>
          <p:sp>
            <p:nvSpPr>
              <p:cNvPr id="82" name="Flecha: a la derecha 81"/>
              <p:cNvSpPr/>
              <p:nvPr/>
            </p:nvSpPr>
            <p:spPr>
              <a:xfrm>
                <a:off x="922643" y="2924152"/>
                <a:ext cx="1873034" cy="31247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92" name="CuadroTexto 91"/>
              <p:cNvSpPr txBox="1"/>
              <p:nvPr/>
            </p:nvSpPr>
            <p:spPr>
              <a:xfrm>
                <a:off x="700337" y="2951374"/>
                <a:ext cx="2353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US" sz="1050" dirty="0" err="1">
                    <a:solidFill>
                      <a:schemeClr val="bg1"/>
                    </a:solidFill>
                  </a:rPr>
                  <a:t>DataOUT</a:t>
                </a:r>
                <a:r>
                  <a:rPr lang="es-US" sz="1050" dirty="0">
                    <a:solidFill>
                      <a:schemeClr val="bg1"/>
                    </a:solidFill>
                  </a:rPr>
                  <a:t>[7:0]</a:t>
                </a:r>
                <a:endParaRPr lang="es-419" sz="105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7169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105</Words>
  <Application>Microsoft Office PowerPoint</Application>
  <PresentationFormat>Panorámica</PresentationFormat>
  <Paragraphs>55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Leon</dc:creator>
  <cp:lastModifiedBy>Luis Leon</cp:lastModifiedBy>
  <cp:revision>11</cp:revision>
  <dcterms:created xsi:type="dcterms:W3CDTF">2016-10-05T01:10:44Z</dcterms:created>
  <dcterms:modified xsi:type="dcterms:W3CDTF">2016-11-06T15:21:10Z</dcterms:modified>
</cp:coreProperties>
</file>