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837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147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12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25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67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095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825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1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14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338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923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885E-38EE-4EC7-8462-78D20148DC72}" type="datetimeFigureOut">
              <a:rPr lang="es-419" smtClean="0"/>
              <a:t>10/10/2016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91BC-FFC6-4825-A8E1-5D208ACF53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963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upo 180"/>
          <p:cNvGrpSpPr/>
          <p:nvPr/>
        </p:nvGrpSpPr>
        <p:grpSpPr>
          <a:xfrm>
            <a:off x="136197" y="457988"/>
            <a:ext cx="11085866" cy="4736180"/>
            <a:chOff x="136197" y="457988"/>
            <a:chExt cx="11085866" cy="4736180"/>
          </a:xfrm>
        </p:grpSpPr>
        <p:sp>
          <p:nvSpPr>
            <p:cNvPr id="59" name="Rectángulo 58"/>
            <p:cNvSpPr/>
            <p:nvPr/>
          </p:nvSpPr>
          <p:spPr>
            <a:xfrm>
              <a:off x="6102924" y="2347274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259399" y="2460396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259396" y="2921289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259398" y="3388931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4638513" y="2347274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5372184" y="2347274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4489207" y="2927021"/>
              <a:ext cx="263951" cy="263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4489206" y="3388931"/>
              <a:ext cx="263951" cy="263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4638513" y="16025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5372184" y="16025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6102924" y="16025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163610" y="24619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8163609" y="3390503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154184" y="970961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8154183" y="1696830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8154179" y="1338617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8154178" y="292387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3015233" y="3876551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3015233" y="4343176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3015232" y="4805086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6" name="Rectángulo 115"/>
            <p:cNvSpPr/>
            <p:nvPr/>
          </p:nvSpPr>
          <p:spPr>
            <a:xfrm>
              <a:off x="3009834" y="1247290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009834" y="1713915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8" name="Rectángulo 117"/>
            <p:cNvSpPr/>
            <p:nvPr/>
          </p:nvSpPr>
          <p:spPr>
            <a:xfrm>
              <a:off x="3009833" y="2175825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9" name="Rectángulo 118"/>
            <p:cNvSpPr/>
            <p:nvPr/>
          </p:nvSpPr>
          <p:spPr>
            <a:xfrm>
              <a:off x="3009833" y="2646879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8154187" y="886120"/>
              <a:ext cx="1602519" cy="1178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Audio</a:t>
              </a:r>
              <a:endParaRPr lang="es-419" sz="14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8154186" y="2347274"/>
              <a:ext cx="1611612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VGA</a:t>
              </a:r>
              <a:endParaRPr lang="es-419" sz="1400" dirty="0"/>
            </a:p>
          </p:txBody>
        </p:sp>
        <p:cxnSp>
          <p:nvCxnSpPr>
            <p:cNvPr id="27" name="Conector: angular 26"/>
            <p:cNvCxnSpPr>
              <a:stCxn id="8" idx="3"/>
              <a:endCxn id="14" idx="1"/>
            </p:cNvCxnSpPr>
            <p:nvPr/>
          </p:nvCxnSpPr>
          <p:spPr>
            <a:xfrm flipV="1">
              <a:off x="6523350" y="1102937"/>
              <a:ext cx="1630834" cy="148943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Conector: angular 28"/>
            <p:cNvCxnSpPr>
              <a:stCxn id="8" idx="3"/>
              <a:endCxn id="11" idx="1"/>
            </p:cNvCxnSpPr>
            <p:nvPr/>
          </p:nvCxnSpPr>
          <p:spPr>
            <a:xfrm>
              <a:off x="6523350" y="2592372"/>
              <a:ext cx="1640260" cy="157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Conector: angular 30"/>
            <p:cNvCxnSpPr>
              <a:stCxn id="9" idx="3"/>
              <a:endCxn id="24" idx="1"/>
            </p:cNvCxnSpPr>
            <p:nvPr/>
          </p:nvCxnSpPr>
          <p:spPr>
            <a:xfrm flipV="1">
              <a:off x="6523347" y="1470593"/>
              <a:ext cx="1630832" cy="1582672"/>
            </a:xfrm>
            <a:prstGeom prst="bentConnector3">
              <a:avLst>
                <a:gd name="adj1" fmla="val 669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Conector: angular 33"/>
            <p:cNvCxnSpPr>
              <a:stCxn id="9" idx="3"/>
              <a:endCxn id="25" idx="1"/>
            </p:cNvCxnSpPr>
            <p:nvPr/>
          </p:nvCxnSpPr>
          <p:spPr>
            <a:xfrm>
              <a:off x="6523347" y="3053265"/>
              <a:ext cx="1630831" cy="258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Conector: angular 35"/>
            <p:cNvCxnSpPr>
              <a:stCxn id="10" idx="3"/>
              <a:endCxn id="17" idx="1"/>
            </p:cNvCxnSpPr>
            <p:nvPr/>
          </p:nvCxnSpPr>
          <p:spPr>
            <a:xfrm flipV="1">
              <a:off x="6523349" y="1828806"/>
              <a:ext cx="1630834" cy="1692101"/>
            </a:xfrm>
            <a:prstGeom prst="bentConnector3">
              <a:avLst>
                <a:gd name="adj1" fmla="val 8468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Conector: angular 38"/>
            <p:cNvCxnSpPr>
              <a:stCxn id="10" idx="3"/>
              <a:endCxn id="13" idx="1"/>
            </p:cNvCxnSpPr>
            <p:nvPr/>
          </p:nvCxnSpPr>
          <p:spPr>
            <a:xfrm>
              <a:off x="6523349" y="3520907"/>
              <a:ext cx="1640260" cy="15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Conector recto de flecha 45"/>
            <p:cNvCxnSpPr>
              <a:stCxn id="5" idx="3"/>
            </p:cNvCxnSpPr>
            <p:nvPr/>
          </p:nvCxnSpPr>
          <p:spPr>
            <a:xfrm flipV="1">
              <a:off x="9756706" y="1470593"/>
              <a:ext cx="767602" cy="4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10524308" y="1325569"/>
              <a:ext cx="6814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Speaker</a:t>
              </a:r>
              <a:endParaRPr lang="es-419" sz="1200" dirty="0"/>
            </a:p>
          </p:txBody>
        </p:sp>
        <p:cxnSp>
          <p:nvCxnSpPr>
            <p:cNvPr id="50" name="Conector recto de flecha 49"/>
            <p:cNvCxnSpPr>
              <a:stCxn id="6" idx="3"/>
            </p:cNvCxnSpPr>
            <p:nvPr/>
          </p:nvCxnSpPr>
          <p:spPr>
            <a:xfrm flipV="1">
              <a:off x="9765798" y="3055854"/>
              <a:ext cx="758510" cy="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10524308" y="2910830"/>
              <a:ext cx="697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Monitor</a:t>
              </a:r>
              <a:endParaRPr lang="es-419" sz="1200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6523345" y="2351264"/>
              <a:ext cx="616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Port ID</a:t>
              </a:r>
              <a:endParaRPr lang="es-419" sz="12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6523344" y="2803449"/>
              <a:ext cx="708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DataOut</a:t>
              </a:r>
              <a:endParaRPr lang="es-419" sz="12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523345" y="3273297"/>
              <a:ext cx="1389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Write</a:t>
              </a:r>
              <a:r>
                <a:rPr lang="es-US" sz="1200" dirty="0"/>
                <a:t>/</a:t>
              </a:r>
              <a:r>
                <a:rPr lang="es-US" sz="1200" dirty="0" err="1"/>
                <a:t>Read_Strobe</a:t>
              </a:r>
              <a:endParaRPr lang="es-419" sz="1200" dirty="0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4487155" y="457988"/>
              <a:ext cx="2036189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/>
                <a:t>ROM</a:t>
              </a:r>
            </a:p>
            <a:p>
              <a:pPr algn="ctr"/>
              <a:r>
                <a:rPr lang="es-US" dirty="0"/>
                <a:t>Instrucciones</a:t>
              </a:r>
              <a:endParaRPr lang="es-419" dirty="0"/>
            </a:p>
          </p:txBody>
        </p:sp>
        <p:cxnSp>
          <p:nvCxnSpPr>
            <p:cNvPr id="64" name="Conector recto de flecha 63"/>
            <p:cNvCxnSpPr>
              <a:stCxn id="60" idx="2"/>
              <a:endCxn id="57" idx="0"/>
            </p:cNvCxnSpPr>
            <p:nvPr/>
          </p:nvCxnSpPr>
          <p:spPr>
            <a:xfrm>
              <a:off x="4770489" y="1866519"/>
              <a:ext cx="0" cy="480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recto de flecha 65"/>
            <p:cNvCxnSpPr>
              <a:stCxn id="58" idx="0"/>
              <a:endCxn id="55" idx="2"/>
            </p:cNvCxnSpPr>
            <p:nvPr/>
          </p:nvCxnSpPr>
          <p:spPr>
            <a:xfrm flipV="1">
              <a:off x="5504160" y="1881435"/>
              <a:ext cx="1090" cy="46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Conector recto de flecha 67"/>
            <p:cNvCxnSpPr>
              <a:stCxn id="59" idx="0"/>
              <a:endCxn id="62" idx="2"/>
            </p:cNvCxnSpPr>
            <p:nvPr/>
          </p:nvCxnSpPr>
          <p:spPr>
            <a:xfrm flipV="1">
              <a:off x="6234900" y="1866519"/>
              <a:ext cx="0" cy="480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4034389" y="1975854"/>
              <a:ext cx="80355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AddrROM</a:t>
              </a:r>
              <a:endParaRPr lang="es-419" sz="1200" dirty="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4855255" y="1980639"/>
              <a:ext cx="718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DatROM</a:t>
              </a:r>
              <a:endParaRPr lang="es-419" sz="12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5813438" y="1987081"/>
              <a:ext cx="4961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Read</a:t>
              </a:r>
              <a:endParaRPr lang="es-419" sz="1200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1403631" y="3770721"/>
              <a:ext cx="1878500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Teclado</a:t>
              </a:r>
              <a:endParaRPr lang="es-419" sz="1400" dirty="0"/>
            </a:p>
          </p:txBody>
        </p:sp>
        <p:cxnSp>
          <p:nvCxnSpPr>
            <p:cNvPr id="101" name="Conector: angular 100"/>
            <p:cNvCxnSpPr>
              <a:stCxn id="8" idx="3"/>
              <a:endCxn id="88" idx="3"/>
            </p:cNvCxnSpPr>
            <p:nvPr/>
          </p:nvCxnSpPr>
          <p:spPr>
            <a:xfrm flipH="1">
              <a:off x="3279184" y="2592372"/>
              <a:ext cx="3244166" cy="1416155"/>
            </a:xfrm>
            <a:prstGeom prst="bentConnector3">
              <a:avLst>
                <a:gd name="adj1" fmla="val -251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: angular 106"/>
            <p:cNvCxnSpPr>
              <a:stCxn id="89" idx="3"/>
              <a:endCxn id="86" idx="1"/>
            </p:cNvCxnSpPr>
            <p:nvPr/>
          </p:nvCxnSpPr>
          <p:spPr>
            <a:xfrm flipV="1">
              <a:off x="3279184" y="3058997"/>
              <a:ext cx="1210023" cy="141615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3903935" y="3021397"/>
              <a:ext cx="61260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DataIN</a:t>
              </a:r>
              <a:endParaRPr lang="es-419" sz="1200" dirty="0"/>
            </a:p>
          </p:txBody>
        </p:sp>
        <p:cxnSp>
          <p:nvCxnSpPr>
            <p:cNvPr id="110" name="Conector: angular 109"/>
            <p:cNvCxnSpPr>
              <a:stCxn id="10" idx="3"/>
              <a:endCxn id="90" idx="3"/>
            </p:cNvCxnSpPr>
            <p:nvPr/>
          </p:nvCxnSpPr>
          <p:spPr>
            <a:xfrm flipH="1">
              <a:off x="3279183" y="3520907"/>
              <a:ext cx="3244166" cy="1416155"/>
            </a:xfrm>
            <a:prstGeom prst="bentConnector3">
              <a:avLst>
                <a:gd name="adj1" fmla="val -4274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ángulo 114"/>
            <p:cNvSpPr/>
            <p:nvPr/>
          </p:nvSpPr>
          <p:spPr>
            <a:xfrm>
              <a:off x="1602558" y="1141460"/>
              <a:ext cx="1674173" cy="19118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RTC</a:t>
              </a:r>
              <a:endParaRPr lang="es-419" sz="1400" dirty="0"/>
            </a:p>
          </p:txBody>
        </p:sp>
        <p:cxnSp>
          <p:nvCxnSpPr>
            <p:cNvPr id="121" name="Conector: angular 120"/>
            <p:cNvCxnSpPr>
              <a:stCxn id="119" idx="3"/>
              <a:endCxn id="86" idx="1"/>
            </p:cNvCxnSpPr>
            <p:nvPr/>
          </p:nvCxnSpPr>
          <p:spPr>
            <a:xfrm>
              <a:off x="3273784" y="2778855"/>
              <a:ext cx="1215423" cy="28014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Conector: angular 122"/>
            <p:cNvCxnSpPr>
              <a:stCxn id="90" idx="3"/>
              <a:endCxn id="118" idx="3"/>
            </p:cNvCxnSpPr>
            <p:nvPr/>
          </p:nvCxnSpPr>
          <p:spPr>
            <a:xfrm flipH="1" flipV="1">
              <a:off x="3273784" y="2307801"/>
              <a:ext cx="5399" cy="2629261"/>
            </a:xfrm>
            <a:prstGeom prst="bentConnector3">
              <a:avLst>
                <a:gd name="adj1" fmla="val -657816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Conector: angular 125"/>
            <p:cNvCxnSpPr>
              <a:stCxn id="88" idx="3"/>
              <a:endCxn id="116" idx="3"/>
            </p:cNvCxnSpPr>
            <p:nvPr/>
          </p:nvCxnSpPr>
          <p:spPr>
            <a:xfrm flipH="1" flipV="1">
              <a:off x="3273785" y="1379266"/>
              <a:ext cx="5399" cy="2629261"/>
            </a:xfrm>
            <a:prstGeom prst="bentConnector3">
              <a:avLst>
                <a:gd name="adj1" fmla="val -423411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6" name="Conector: angular 135"/>
            <p:cNvCxnSpPr>
              <a:stCxn id="87" idx="1"/>
              <a:endCxn id="117" idx="3"/>
            </p:cNvCxnSpPr>
            <p:nvPr/>
          </p:nvCxnSpPr>
          <p:spPr>
            <a:xfrm rot="10800000">
              <a:off x="3273786" y="1845891"/>
              <a:ext cx="1215421" cy="1675016"/>
            </a:xfrm>
            <a:prstGeom prst="bentConnector3">
              <a:avLst>
                <a:gd name="adj1" fmla="val 6065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9" name="CuadroTexto 138"/>
            <p:cNvSpPr txBox="1"/>
            <p:nvPr/>
          </p:nvSpPr>
          <p:spPr>
            <a:xfrm>
              <a:off x="3841156" y="3527689"/>
              <a:ext cx="70878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DataOut</a:t>
              </a:r>
              <a:endParaRPr lang="es-419" sz="1200" dirty="0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7571015" y="3009438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7296613" y="2544584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7863811" y="3460188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3844290" y="3008177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3461109" y="3960287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52" name="Conector recto de flecha 151"/>
            <p:cNvCxnSpPr>
              <a:endCxn id="72" idx="1"/>
            </p:cNvCxnSpPr>
            <p:nvPr/>
          </p:nvCxnSpPr>
          <p:spPr>
            <a:xfrm flipV="1">
              <a:off x="631597" y="4482445"/>
              <a:ext cx="772034" cy="4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Flecha: a la izquierda y derecha 153"/>
            <p:cNvSpPr/>
            <p:nvPr/>
          </p:nvSpPr>
          <p:spPr>
            <a:xfrm>
              <a:off x="627604" y="1968731"/>
              <a:ext cx="974951" cy="27632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175234" y="1960781"/>
              <a:ext cx="42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RTC</a:t>
              </a:r>
              <a:endParaRPr lang="es-419" sz="1200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136197" y="4326353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PS2</a:t>
              </a:r>
              <a:endParaRPr lang="es-419" sz="1200" dirty="0"/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8125877" y="132083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DIN</a:t>
              </a:r>
              <a:endParaRPr lang="es-419" sz="1200" dirty="0"/>
            </a:p>
          </p:txBody>
        </p:sp>
        <p:sp>
          <p:nvSpPr>
            <p:cNvPr id="160" name="CuadroTexto 159"/>
            <p:cNvSpPr txBox="1"/>
            <p:nvPr/>
          </p:nvSpPr>
          <p:spPr>
            <a:xfrm>
              <a:off x="2961467" y="1244594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es-419" sz="1200" dirty="0"/>
            </a:p>
          </p:txBody>
        </p:sp>
        <p:sp>
          <p:nvSpPr>
            <p:cNvPr id="161" name="CuadroTexto 160"/>
            <p:cNvSpPr txBox="1"/>
            <p:nvPr/>
          </p:nvSpPr>
          <p:spPr>
            <a:xfrm>
              <a:off x="2982381" y="389099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es-419" sz="1200" dirty="0"/>
            </a:p>
          </p:txBody>
        </p:sp>
        <p:sp>
          <p:nvSpPr>
            <p:cNvPr id="162" name="CuadroTexto 161"/>
            <p:cNvSpPr txBox="1"/>
            <p:nvPr/>
          </p:nvSpPr>
          <p:spPr>
            <a:xfrm>
              <a:off x="2959939" y="4792038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RD</a:t>
              </a:r>
              <a:endParaRPr lang="es-419" sz="1200" dirty="0"/>
            </a:p>
          </p:txBody>
        </p:sp>
        <p:sp>
          <p:nvSpPr>
            <p:cNvPr id="163" name="CuadroTexto 162"/>
            <p:cNvSpPr txBox="1"/>
            <p:nvPr/>
          </p:nvSpPr>
          <p:spPr>
            <a:xfrm>
              <a:off x="8154178" y="95869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es-419" sz="1200" dirty="0"/>
            </a:p>
          </p:txBody>
        </p:sp>
        <p:sp>
          <p:nvSpPr>
            <p:cNvPr id="164" name="CuadroTexto 163"/>
            <p:cNvSpPr txBox="1"/>
            <p:nvPr/>
          </p:nvSpPr>
          <p:spPr>
            <a:xfrm>
              <a:off x="8163603" y="2450342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es-419" sz="1200" dirty="0"/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8125877" y="337431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WR</a:t>
              </a:r>
              <a:endParaRPr lang="es-419" sz="1200" dirty="0"/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8153206" y="168849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WR</a:t>
              </a:r>
              <a:endParaRPr lang="es-419" sz="1200" dirty="0"/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2679273" y="2169300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WR/RD</a:t>
              </a:r>
              <a:endParaRPr lang="es-419" sz="1200" dirty="0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3581090" y="4881007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102100" y="291488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DIN</a:t>
              </a:r>
              <a:endParaRPr lang="es-419" sz="1200" dirty="0"/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2833968" y="1688491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DIN</a:t>
              </a:r>
              <a:endParaRPr lang="es-419" sz="1200" dirty="0"/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2764237" y="4326353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DOUT</a:t>
              </a:r>
              <a:endParaRPr lang="es-419" sz="1200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2764237" y="2656063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DOUT</a:t>
              </a:r>
              <a:endParaRPr lang="es-419" sz="1200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4487161" y="2347275"/>
              <a:ext cx="2036189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 err="1"/>
                <a:t>Picoblaze</a:t>
              </a:r>
              <a:endParaRPr lang="es-419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7354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04" y="1682020"/>
            <a:ext cx="6558191" cy="34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6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</Words>
  <Application>Microsoft Office PowerPoint</Application>
  <PresentationFormat>Panorámica</PresentationFormat>
  <Paragraphs>36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Leon</dc:creator>
  <cp:lastModifiedBy>Luis Leon</cp:lastModifiedBy>
  <cp:revision>7</cp:revision>
  <dcterms:created xsi:type="dcterms:W3CDTF">2016-10-11T01:10:07Z</dcterms:created>
  <dcterms:modified xsi:type="dcterms:W3CDTF">2016-10-11T02:03:33Z</dcterms:modified>
</cp:coreProperties>
</file>