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91" r:id="rId2"/>
    <p:sldId id="292" r:id="rId3"/>
    <p:sldId id="294" r:id="rId4"/>
    <p:sldId id="295" r:id="rId5"/>
    <p:sldId id="296" r:id="rId6"/>
    <p:sldId id="293" r:id="rId7"/>
    <p:sldId id="297" r:id="rId8"/>
    <p:sldId id="299" r:id="rId9"/>
    <p:sldId id="300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60"/>
  </p:normalViewPr>
  <p:slideViewPr>
    <p:cSldViewPr>
      <p:cViewPr varScale="1">
        <p:scale>
          <a:sx n="68" d="100"/>
          <a:sy n="68" d="100"/>
        </p:scale>
        <p:origin x="14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DB170-2549-4F58-AF09-F59732B13501}" type="doc">
      <dgm:prSet loTypeId="urn:microsoft.com/office/officeart/2005/8/layout/chevron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FF3CF-3047-45D6-8FC8-992869875FF2}">
      <dgm:prSet phldrT="[Text]"/>
      <dgm:spPr/>
      <dgm:t>
        <a:bodyPr/>
        <a:lstStyle/>
        <a:p>
          <a:r>
            <a:rPr lang="en-US" dirty="0"/>
            <a:t>*</a:t>
          </a:r>
        </a:p>
      </dgm:t>
    </dgm:pt>
    <dgm:pt modelId="{2C24D533-4138-40FE-8EAC-B2ABA4780044}" type="parTrans" cxnId="{C5B37D70-E8FD-4A7F-B351-FF5FB2A5901E}">
      <dgm:prSet/>
      <dgm:spPr/>
      <dgm:t>
        <a:bodyPr/>
        <a:lstStyle/>
        <a:p>
          <a:endParaRPr lang="en-US"/>
        </a:p>
      </dgm:t>
    </dgm:pt>
    <dgm:pt modelId="{1B15C749-FD2A-4A74-8482-5573BE95CA73}" type="sibTrans" cxnId="{C5B37D70-E8FD-4A7F-B351-FF5FB2A5901E}">
      <dgm:prSet/>
      <dgm:spPr/>
      <dgm:t>
        <a:bodyPr/>
        <a:lstStyle/>
        <a:p>
          <a:endParaRPr lang="en-US"/>
        </a:p>
      </dgm:t>
    </dgm:pt>
    <dgm:pt modelId="{DF050456-56C1-4DA9-876A-98B6261C2510}">
      <dgm:prSet phldrT="[Text]"/>
      <dgm:spPr/>
      <dgm:t>
        <a:bodyPr/>
        <a:lstStyle/>
        <a:p>
          <a:r>
            <a:rPr lang="en-US" dirty="0"/>
            <a:t>Not   (!), </a:t>
          </a:r>
        </a:p>
      </dgm:t>
    </dgm:pt>
    <dgm:pt modelId="{9EFF38F3-758A-4F95-B827-C564EE9DC26B}" type="parTrans" cxnId="{A5FC7E87-05EB-4EDE-A6CC-89ADFB0AFF21}">
      <dgm:prSet/>
      <dgm:spPr/>
      <dgm:t>
        <a:bodyPr/>
        <a:lstStyle/>
        <a:p>
          <a:endParaRPr lang="en-US"/>
        </a:p>
      </dgm:t>
    </dgm:pt>
    <dgm:pt modelId="{39E552C7-4B9E-42AE-8610-14A18D69A38B}" type="sibTrans" cxnId="{A5FC7E87-05EB-4EDE-A6CC-89ADFB0AFF21}">
      <dgm:prSet/>
      <dgm:spPr/>
      <dgm:t>
        <a:bodyPr/>
        <a:lstStyle/>
        <a:p>
          <a:endParaRPr lang="en-US"/>
        </a:p>
      </dgm:t>
    </dgm:pt>
    <dgm:pt modelId="{FE1E04A6-DC03-4FBC-A9D0-E059C17767DD}">
      <dgm:prSet phldrT="[Text]"/>
      <dgm:spPr/>
      <dgm:t>
        <a:bodyPr/>
        <a:lstStyle/>
        <a:p>
          <a:r>
            <a:rPr lang="en-US" dirty="0"/>
            <a:t>And (&amp;&amp;)</a:t>
          </a:r>
        </a:p>
      </dgm:t>
    </dgm:pt>
    <dgm:pt modelId="{39144287-73C8-40D1-867F-743D88FFA3EE}" type="parTrans" cxnId="{80236235-9CAF-4BF4-B2D3-552FCFE12046}">
      <dgm:prSet/>
      <dgm:spPr/>
      <dgm:t>
        <a:bodyPr/>
        <a:lstStyle/>
        <a:p>
          <a:endParaRPr lang="en-US"/>
        </a:p>
      </dgm:t>
    </dgm:pt>
    <dgm:pt modelId="{F3C5B0D9-C7D7-45D4-ACDF-B6B48EB4FA1D}" type="sibTrans" cxnId="{80236235-9CAF-4BF4-B2D3-552FCFE12046}">
      <dgm:prSet/>
      <dgm:spPr/>
      <dgm:t>
        <a:bodyPr/>
        <a:lstStyle/>
        <a:p>
          <a:endParaRPr lang="en-US"/>
        </a:p>
      </dgm:t>
    </dgm:pt>
    <dgm:pt modelId="{59A714C6-B9F1-42FE-B728-2CBC32EBD71C}">
      <dgm:prSet phldrT="[Text]"/>
      <dgm:spPr/>
      <dgm:t>
        <a:bodyPr/>
        <a:lstStyle/>
        <a:p>
          <a:r>
            <a:rPr lang="en-US" dirty="0"/>
            <a:t>*</a:t>
          </a:r>
        </a:p>
      </dgm:t>
    </dgm:pt>
    <dgm:pt modelId="{7D2E1978-630C-4788-8783-FBA28A7F5034}" type="parTrans" cxnId="{FF3DDBEB-74CD-4E54-AA78-48DCB39BFC01}">
      <dgm:prSet/>
      <dgm:spPr/>
      <dgm:t>
        <a:bodyPr/>
        <a:lstStyle/>
        <a:p>
          <a:endParaRPr lang="en-US"/>
        </a:p>
      </dgm:t>
    </dgm:pt>
    <dgm:pt modelId="{6E8060C8-5203-4C71-9D62-8CE84913800F}" type="sibTrans" cxnId="{FF3DDBEB-74CD-4E54-AA78-48DCB39BFC01}">
      <dgm:prSet/>
      <dgm:spPr/>
      <dgm:t>
        <a:bodyPr/>
        <a:lstStyle/>
        <a:p>
          <a:endParaRPr lang="en-US"/>
        </a:p>
      </dgm:t>
    </dgm:pt>
    <dgm:pt modelId="{35051DAC-3553-4B50-97FE-39B18423B7A1}">
      <dgm:prSet phldrT="[Text]"/>
      <dgm:spPr/>
      <dgm:t>
        <a:bodyPr/>
        <a:lstStyle/>
        <a:p>
          <a:r>
            <a:rPr lang="en-US" dirty="0"/>
            <a:t>OR (||)</a:t>
          </a:r>
        </a:p>
      </dgm:t>
    </dgm:pt>
    <dgm:pt modelId="{3909B788-523D-48C9-ACF7-C31E1558649E}" type="parTrans" cxnId="{19E85FA4-A792-4379-ABEB-A31C00072B04}">
      <dgm:prSet/>
      <dgm:spPr/>
      <dgm:t>
        <a:bodyPr/>
        <a:lstStyle/>
        <a:p>
          <a:endParaRPr lang="en-US"/>
        </a:p>
      </dgm:t>
    </dgm:pt>
    <dgm:pt modelId="{0A24B4A4-D286-495F-B891-122567437954}" type="sibTrans" cxnId="{19E85FA4-A792-4379-ABEB-A31C00072B04}">
      <dgm:prSet/>
      <dgm:spPr/>
      <dgm:t>
        <a:bodyPr/>
        <a:lstStyle/>
        <a:p>
          <a:endParaRPr lang="en-US"/>
        </a:p>
      </dgm:t>
    </dgm:pt>
    <dgm:pt modelId="{D2683DB1-FF0A-4381-8DCD-5D1E87951256}">
      <dgm:prSet phldrT="[Text]"/>
      <dgm:spPr/>
      <dgm:t>
        <a:bodyPr/>
        <a:lstStyle/>
        <a:p>
          <a:r>
            <a:rPr lang="en-US" dirty="0"/>
            <a:t>*</a:t>
          </a:r>
        </a:p>
      </dgm:t>
    </dgm:pt>
    <dgm:pt modelId="{AF586C4F-283F-4A9F-9848-6B9945C1401C}" type="sibTrans" cxnId="{CEE1DF2F-7B25-4ED2-9D64-07729BF86E66}">
      <dgm:prSet/>
      <dgm:spPr/>
      <dgm:t>
        <a:bodyPr/>
        <a:lstStyle/>
        <a:p>
          <a:endParaRPr lang="en-US"/>
        </a:p>
      </dgm:t>
    </dgm:pt>
    <dgm:pt modelId="{AD14F207-DAAA-498B-B07B-83432131CB63}" type="parTrans" cxnId="{CEE1DF2F-7B25-4ED2-9D64-07729BF86E66}">
      <dgm:prSet/>
      <dgm:spPr/>
      <dgm:t>
        <a:bodyPr/>
        <a:lstStyle/>
        <a:p>
          <a:endParaRPr lang="en-US"/>
        </a:p>
      </dgm:t>
    </dgm:pt>
    <dgm:pt modelId="{4AA84FCC-2149-4AA0-B238-ADFE9524AA7C}" type="pres">
      <dgm:prSet presAssocID="{11CDB170-2549-4F58-AF09-F59732B13501}" presName="linearFlow" presStyleCnt="0">
        <dgm:presLayoutVars>
          <dgm:dir/>
          <dgm:animLvl val="lvl"/>
          <dgm:resizeHandles val="exact"/>
        </dgm:presLayoutVars>
      </dgm:prSet>
      <dgm:spPr/>
    </dgm:pt>
    <dgm:pt modelId="{4847A988-C62B-4CE4-B5C3-76922426701C}" type="pres">
      <dgm:prSet presAssocID="{AA3FF3CF-3047-45D6-8FC8-992869875FF2}" presName="composite" presStyleCnt="0"/>
      <dgm:spPr/>
    </dgm:pt>
    <dgm:pt modelId="{7BD6D7C0-2D03-4ABB-A60D-D923A0A31A63}" type="pres">
      <dgm:prSet presAssocID="{AA3FF3CF-3047-45D6-8FC8-992869875FF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5144108-97EE-4A88-B828-EE63C47223F2}" type="pres">
      <dgm:prSet presAssocID="{AA3FF3CF-3047-45D6-8FC8-992869875FF2}" presName="descendantText" presStyleLbl="alignAcc1" presStyleIdx="0" presStyleCnt="3">
        <dgm:presLayoutVars>
          <dgm:bulletEnabled val="1"/>
        </dgm:presLayoutVars>
      </dgm:prSet>
      <dgm:spPr/>
    </dgm:pt>
    <dgm:pt modelId="{2B03DF05-4DC7-4E8E-85F3-D7C2519EFC16}" type="pres">
      <dgm:prSet presAssocID="{1B15C749-FD2A-4A74-8482-5573BE95CA73}" presName="sp" presStyleCnt="0"/>
      <dgm:spPr/>
    </dgm:pt>
    <dgm:pt modelId="{6C4E2E63-F633-44F1-97FF-C82FA386860F}" type="pres">
      <dgm:prSet presAssocID="{D2683DB1-FF0A-4381-8DCD-5D1E87951256}" presName="composite" presStyleCnt="0"/>
      <dgm:spPr/>
    </dgm:pt>
    <dgm:pt modelId="{C43F5492-230D-44F0-8645-857BEF0F98C3}" type="pres">
      <dgm:prSet presAssocID="{D2683DB1-FF0A-4381-8DCD-5D1E8795125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B1CED49-0163-4918-8538-4F23BEF1BFF6}" type="pres">
      <dgm:prSet presAssocID="{D2683DB1-FF0A-4381-8DCD-5D1E87951256}" presName="descendantText" presStyleLbl="alignAcc1" presStyleIdx="1" presStyleCnt="3">
        <dgm:presLayoutVars>
          <dgm:bulletEnabled val="1"/>
        </dgm:presLayoutVars>
      </dgm:prSet>
      <dgm:spPr/>
    </dgm:pt>
    <dgm:pt modelId="{828C34C5-30AC-4AB1-9339-E3475AF43369}" type="pres">
      <dgm:prSet presAssocID="{AF586C4F-283F-4A9F-9848-6B9945C1401C}" presName="sp" presStyleCnt="0"/>
      <dgm:spPr/>
    </dgm:pt>
    <dgm:pt modelId="{48C73594-B056-432A-B5BF-01B1FDFEE7D7}" type="pres">
      <dgm:prSet presAssocID="{59A714C6-B9F1-42FE-B728-2CBC32EBD71C}" presName="composite" presStyleCnt="0"/>
      <dgm:spPr/>
    </dgm:pt>
    <dgm:pt modelId="{117AC2F2-DC9D-4AC7-AEDA-A094AD957742}" type="pres">
      <dgm:prSet presAssocID="{59A714C6-B9F1-42FE-B728-2CBC32EBD71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0CE5763-1469-44A3-996E-D4FF0D4E0CA3}" type="pres">
      <dgm:prSet presAssocID="{59A714C6-B9F1-42FE-B728-2CBC32EBD71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FAE380E-C2C9-4D87-B633-24F4EC3C4F78}" type="presOf" srcId="{11CDB170-2549-4F58-AF09-F59732B13501}" destId="{4AA84FCC-2149-4AA0-B238-ADFE9524AA7C}" srcOrd="0" destOrd="0" presId="urn:microsoft.com/office/officeart/2005/8/layout/chevron2"/>
    <dgm:cxn modelId="{8DED1A1A-F3B4-46A6-832A-7DBFAF35771E}" type="presOf" srcId="{D2683DB1-FF0A-4381-8DCD-5D1E87951256}" destId="{C43F5492-230D-44F0-8645-857BEF0F98C3}" srcOrd="0" destOrd="0" presId="urn:microsoft.com/office/officeart/2005/8/layout/chevron2"/>
    <dgm:cxn modelId="{CEE1DF2F-7B25-4ED2-9D64-07729BF86E66}" srcId="{11CDB170-2549-4F58-AF09-F59732B13501}" destId="{D2683DB1-FF0A-4381-8DCD-5D1E87951256}" srcOrd="1" destOrd="0" parTransId="{AD14F207-DAAA-498B-B07B-83432131CB63}" sibTransId="{AF586C4F-283F-4A9F-9848-6B9945C1401C}"/>
    <dgm:cxn modelId="{80236235-9CAF-4BF4-B2D3-552FCFE12046}" srcId="{D2683DB1-FF0A-4381-8DCD-5D1E87951256}" destId="{FE1E04A6-DC03-4FBC-A9D0-E059C17767DD}" srcOrd="0" destOrd="0" parTransId="{39144287-73C8-40D1-867F-743D88FFA3EE}" sibTransId="{F3C5B0D9-C7D7-45D4-ACDF-B6B48EB4FA1D}"/>
    <dgm:cxn modelId="{C5B37D70-E8FD-4A7F-B351-FF5FB2A5901E}" srcId="{11CDB170-2549-4F58-AF09-F59732B13501}" destId="{AA3FF3CF-3047-45D6-8FC8-992869875FF2}" srcOrd="0" destOrd="0" parTransId="{2C24D533-4138-40FE-8EAC-B2ABA4780044}" sibTransId="{1B15C749-FD2A-4A74-8482-5573BE95CA73}"/>
    <dgm:cxn modelId="{702F3C75-110D-4F6A-BE1D-565136610E26}" type="presOf" srcId="{FE1E04A6-DC03-4FBC-A9D0-E059C17767DD}" destId="{4B1CED49-0163-4918-8538-4F23BEF1BFF6}" srcOrd="0" destOrd="0" presId="urn:microsoft.com/office/officeart/2005/8/layout/chevron2"/>
    <dgm:cxn modelId="{A822F378-75A1-4E8E-A588-045CD4E32347}" type="presOf" srcId="{DF050456-56C1-4DA9-876A-98B6261C2510}" destId="{55144108-97EE-4A88-B828-EE63C47223F2}" srcOrd="0" destOrd="0" presId="urn:microsoft.com/office/officeart/2005/8/layout/chevron2"/>
    <dgm:cxn modelId="{A5FC7E87-05EB-4EDE-A6CC-89ADFB0AFF21}" srcId="{AA3FF3CF-3047-45D6-8FC8-992869875FF2}" destId="{DF050456-56C1-4DA9-876A-98B6261C2510}" srcOrd="0" destOrd="0" parTransId="{9EFF38F3-758A-4F95-B827-C564EE9DC26B}" sibTransId="{39E552C7-4B9E-42AE-8610-14A18D69A38B}"/>
    <dgm:cxn modelId="{8031F695-AA26-43E2-AE92-238AA47FB678}" type="presOf" srcId="{AA3FF3CF-3047-45D6-8FC8-992869875FF2}" destId="{7BD6D7C0-2D03-4ABB-A60D-D923A0A31A63}" srcOrd="0" destOrd="0" presId="urn:microsoft.com/office/officeart/2005/8/layout/chevron2"/>
    <dgm:cxn modelId="{19E85FA4-A792-4379-ABEB-A31C00072B04}" srcId="{59A714C6-B9F1-42FE-B728-2CBC32EBD71C}" destId="{35051DAC-3553-4B50-97FE-39B18423B7A1}" srcOrd="0" destOrd="0" parTransId="{3909B788-523D-48C9-ACF7-C31E1558649E}" sibTransId="{0A24B4A4-D286-495F-B891-122567437954}"/>
    <dgm:cxn modelId="{E81058A7-21E5-4EFC-96BD-0A5D7F3A8BDE}" type="presOf" srcId="{59A714C6-B9F1-42FE-B728-2CBC32EBD71C}" destId="{117AC2F2-DC9D-4AC7-AEDA-A094AD957742}" srcOrd="0" destOrd="0" presId="urn:microsoft.com/office/officeart/2005/8/layout/chevron2"/>
    <dgm:cxn modelId="{2CEC4AB0-E227-4A2D-9F14-5581E9C31788}" type="presOf" srcId="{35051DAC-3553-4B50-97FE-39B18423B7A1}" destId="{10CE5763-1469-44A3-996E-D4FF0D4E0CA3}" srcOrd="0" destOrd="0" presId="urn:microsoft.com/office/officeart/2005/8/layout/chevron2"/>
    <dgm:cxn modelId="{FF3DDBEB-74CD-4E54-AA78-48DCB39BFC01}" srcId="{11CDB170-2549-4F58-AF09-F59732B13501}" destId="{59A714C6-B9F1-42FE-B728-2CBC32EBD71C}" srcOrd="2" destOrd="0" parTransId="{7D2E1978-630C-4788-8783-FBA28A7F5034}" sibTransId="{6E8060C8-5203-4C71-9D62-8CE84913800F}"/>
    <dgm:cxn modelId="{B4BC5981-BC5A-465C-AC94-DEBED71D4D2B}" type="presParOf" srcId="{4AA84FCC-2149-4AA0-B238-ADFE9524AA7C}" destId="{4847A988-C62B-4CE4-B5C3-76922426701C}" srcOrd="0" destOrd="0" presId="urn:microsoft.com/office/officeart/2005/8/layout/chevron2"/>
    <dgm:cxn modelId="{1B63ABEA-6844-45E4-A130-2FD7B1F5F743}" type="presParOf" srcId="{4847A988-C62B-4CE4-B5C3-76922426701C}" destId="{7BD6D7C0-2D03-4ABB-A60D-D923A0A31A63}" srcOrd="0" destOrd="0" presId="urn:microsoft.com/office/officeart/2005/8/layout/chevron2"/>
    <dgm:cxn modelId="{A5F8E0EC-307F-43B6-B82E-831B080A914D}" type="presParOf" srcId="{4847A988-C62B-4CE4-B5C3-76922426701C}" destId="{55144108-97EE-4A88-B828-EE63C47223F2}" srcOrd="1" destOrd="0" presId="urn:microsoft.com/office/officeart/2005/8/layout/chevron2"/>
    <dgm:cxn modelId="{85571E08-7F1D-44DF-BE55-048C0C9AFE36}" type="presParOf" srcId="{4AA84FCC-2149-4AA0-B238-ADFE9524AA7C}" destId="{2B03DF05-4DC7-4E8E-85F3-D7C2519EFC16}" srcOrd="1" destOrd="0" presId="urn:microsoft.com/office/officeart/2005/8/layout/chevron2"/>
    <dgm:cxn modelId="{5650C054-9B16-456A-A8C5-8881D43CA464}" type="presParOf" srcId="{4AA84FCC-2149-4AA0-B238-ADFE9524AA7C}" destId="{6C4E2E63-F633-44F1-97FF-C82FA386860F}" srcOrd="2" destOrd="0" presId="urn:microsoft.com/office/officeart/2005/8/layout/chevron2"/>
    <dgm:cxn modelId="{5BE4F06F-3ABB-4684-A5A5-7B4A3101A462}" type="presParOf" srcId="{6C4E2E63-F633-44F1-97FF-C82FA386860F}" destId="{C43F5492-230D-44F0-8645-857BEF0F98C3}" srcOrd="0" destOrd="0" presId="urn:microsoft.com/office/officeart/2005/8/layout/chevron2"/>
    <dgm:cxn modelId="{3AF6DE22-6D41-43BE-A7FB-A4DED74D6EED}" type="presParOf" srcId="{6C4E2E63-F633-44F1-97FF-C82FA386860F}" destId="{4B1CED49-0163-4918-8538-4F23BEF1BFF6}" srcOrd="1" destOrd="0" presId="urn:microsoft.com/office/officeart/2005/8/layout/chevron2"/>
    <dgm:cxn modelId="{3804C267-9CB1-4EE8-AAC3-0DD4DC653221}" type="presParOf" srcId="{4AA84FCC-2149-4AA0-B238-ADFE9524AA7C}" destId="{828C34C5-30AC-4AB1-9339-E3475AF43369}" srcOrd="3" destOrd="0" presId="urn:microsoft.com/office/officeart/2005/8/layout/chevron2"/>
    <dgm:cxn modelId="{20EFFA67-7383-4636-AAAB-FB6D34BDD92A}" type="presParOf" srcId="{4AA84FCC-2149-4AA0-B238-ADFE9524AA7C}" destId="{48C73594-B056-432A-B5BF-01B1FDFEE7D7}" srcOrd="4" destOrd="0" presId="urn:microsoft.com/office/officeart/2005/8/layout/chevron2"/>
    <dgm:cxn modelId="{5C681B11-EFD9-49EA-9927-F4F6F61FE9A5}" type="presParOf" srcId="{48C73594-B056-432A-B5BF-01B1FDFEE7D7}" destId="{117AC2F2-DC9D-4AC7-AEDA-A094AD957742}" srcOrd="0" destOrd="0" presId="urn:microsoft.com/office/officeart/2005/8/layout/chevron2"/>
    <dgm:cxn modelId="{494D2422-C16E-4DB7-AFC5-4FD90085F081}" type="presParOf" srcId="{48C73594-B056-432A-B5BF-01B1FDFEE7D7}" destId="{10CE5763-1469-44A3-996E-D4FF0D4E0C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6D7C0-2D03-4ABB-A60D-D923A0A31A63}">
      <dsp:nvSpPr>
        <dsp:cNvPr id="0" name=""/>
        <dsp:cNvSpPr/>
      </dsp:nvSpPr>
      <dsp:spPr>
        <a:xfrm rot="5400000">
          <a:off x="-97367" y="98210"/>
          <a:ext cx="649113" cy="454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</a:t>
          </a:r>
        </a:p>
      </dsp:txBody>
      <dsp:txXfrm rot="-5400000">
        <a:off x="1" y="228033"/>
        <a:ext cx="454379" cy="194734"/>
      </dsp:txXfrm>
    </dsp:sp>
    <dsp:sp modelId="{55144108-97EE-4A88-B828-EE63C47223F2}">
      <dsp:nvSpPr>
        <dsp:cNvPr id="0" name=""/>
        <dsp:cNvSpPr/>
      </dsp:nvSpPr>
      <dsp:spPr>
        <a:xfrm rot="5400000">
          <a:off x="2530827" y="-2075605"/>
          <a:ext cx="421924" cy="4574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Not   (!), </a:t>
          </a:r>
        </a:p>
      </dsp:txBody>
      <dsp:txXfrm rot="-5400000">
        <a:off x="454380" y="21439"/>
        <a:ext cx="4554223" cy="380730"/>
      </dsp:txXfrm>
    </dsp:sp>
    <dsp:sp modelId="{C43F5492-230D-44F0-8645-857BEF0F98C3}">
      <dsp:nvSpPr>
        <dsp:cNvPr id="0" name=""/>
        <dsp:cNvSpPr/>
      </dsp:nvSpPr>
      <dsp:spPr>
        <a:xfrm rot="5400000">
          <a:off x="-97367" y="611010"/>
          <a:ext cx="649113" cy="454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</a:t>
          </a:r>
        </a:p>
      </dsp:txBody>
      <dsp:txXfrm rot="-5400000">
        <a:off x="1" y="740833"/>
        <a:ext cx="454379" cy="194734"/>
      </dsp:txXfrm>
    </dsp:sp>
    <dsp:sp modelId="{4B1CED49-0163-4918-8538-4F23BEF1BFF6}">
      <dsp:nvSpPr>
        <dsp:cNvPr id="0" name=""/>
        <dsp:cNvSpPr/>
      </dsp:nvSpPr>
      <dsp:spPr>
        <a:xfrm rot="5400000">
          <a:off x="2530827" y="-1562805"/>
          <a:ext cx="421924" cy="4574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And (&amp;&amp;)</a:t>
          </a:r>
        </a:p>
      </dsp:txBody>
      <dsp:txXfrm rot="-5400000">
        <a:off x="454380" y="534239"/>
        <a:ext cx="4554223" cy="380730"/>
      </dsp:txXfrm>
    </dsp:sp>
    <dsp:sp modelId="{117AC2F2-DC9D-4AC7-AEDA-A094AD957742}">
      <dsp:nvSpPr>
        <dsp:cNvPr id="0" name=""/>
        <dsp:cNvSpPr/>
      </dsp:nvSpPr>
      <dsp:spPr>
        <a:xfrm rot="5400000">
          <a:off x="-97367" y="1123810"/>
          <a:ext cx="649113" cy="454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*</a:t>
          </a:r>
        </a:p>
      </dsp:txBody>
      <dsp:txXfrm rot="-5400000">
        <a:off x="1" y="1253633"/>
        <a:ext cx="454379" cy="194734"/>
      </dsp:txXfrm>
    </dsp:sp>
    <dsp:sp modelId="{10CE5763-1469-44A3-996E-D4FF0D4E0CA3}">
      <dsp:nvSpPr>
        <dsp:cNvPr id="0" name=""/>
        <dsp:cNvSpPr/>
      </dsp:nvSpPr>
      <dsp:spPr>
        <a:xfrm rot="5400000">
          <a:off x="2530827" y="-1050005"/>
          <a:ext cx="421924" cy="45748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OR (||)</a:t>
          </a:r>
        </a:p>
      </dsp:txBody>
      <dsp:txXfrm rot="-5400000">
        <a:off x="454380" y="1047039"/>
        <a:ext cx="4554223" cy="38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17B12-FA9F-4076-BE91-8AAF4B3E5739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D3A7F-E3EB-4B37-940E-F5DABF8F7B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257799"/>
            <a:ext cx="9144000" cy="1600201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12160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F6A33-4EBD-44E5-860E-B4936E53D652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493" y="5566360"/>
            <a:ext cx="2513013" cy="99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0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9E47-2EFB-454A-86C5-D6B341160037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7208-C5C0-48AF-9A3A-CB89518DCE9E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-2458" y="1"/>
            <a:ext cx="9144000" cy="1371600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724400"/>
          </a:xfrm>
        </p:spPr>
        <p:txBody>
          <a:bodyPr/>
          <a:lstStyle>
            <a:lvl1pPr marL="342900" indent="-342900">
              <a:buSzPct val="6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847-148C-4E0C-B1AA-3BCAC1F69A8B}" type="datetime1">
              <a:rPr lang="en-US" smtClean="0"/>
              <a:pPr/>
              <a:t>10/20/2022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167" y="6400800"/>
            <a:ext cx="365760" cy="4050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95" y="6466175"/>
            <a:ext cx="245505" cy="2743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6547" y="6400800"/>
            <a:ext cx="381000" cy="365125"/>
          </a:xfrm>
        </p:spPr>
        <p:txBody>
          <a:bodyPr/>
          <a:lstStyle>
            <a:lvl1pPr algn="ctr">
              <a:defRPr sz="1100" b="1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7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DE97-0731-4E89-B2A7-65657ADBD48F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4AE-08BA-4CCB-8A19-6E2337AB5AC8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A5F0-743B-48F2-8CC4-F23760A9563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17E81-9424-497B-B6EC-665646220675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7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6CFE-13E7-4C9A-A5A5-40128C06732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5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802C-FB05-482F-A676-A4593360981F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D8CC-6937-49ED-9DFF-6E384F7D05A2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74AC5-1A65-4919-916B-063DB285382B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50B2-7CF3-477E-B71B-58661E2A86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An operator is a symbol that tells the compiler to perform specific mathematical or logical operation.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C++ has six categories of operators:</a:t>
            </a:r>
          </a:p>
          <a:p>
            <a:pPr lvl="0"/>
            <a:r>
              <a:rPr lang="en-US" dirty="0"/>
              <a:t>Arithmetic Operators</a:t>
            </a:r>
          </a:p>
          <a:p>
            <a:pPr lvl="0"/>
            <a:r>
              <a:rPr lang="en-US" dirty="0"/>
              <a:t>Relational Operators</a:t>
            </a:r>
          </a:p>
          <a:p>
            <a:pPr lvl="0"/>
            <a:r>
              <a:rPr lang="en-US" dirty="0"/>
              <a:t>Logical Operators</a:t>
            </a:r>
          </a:p>
          <a:p>
            <a:pPr lvl="0"/>
            <a:r>
              <a:rPr lang="en-US" dirty="0"/>
              <a:t>Bitwise Operators</a:t>
            </a:r>
          </a:p>
          <a:p>
            <a:pPr lvl="0"/>
            <a:r>
              <a:rPr lang="en-US" dirty="0"/>
              <a:t>Misc Operators</a:t>
            </a:r>
          </a:p>
          <a:p>
            <a:pPr lvl="0"/>
            <a:r>
              <a:rPr lang="en-US" dirty="0"/>
              <a:t>Assignment Operators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382000" cy="4858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Operator</a:t>
                      </a:r>
                      <a:endParaRPr lang="en-US" sz="16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Description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&amp;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Binary AND Operator copies a bit to the result if it exists in both operands.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|</a:t>
                      </a:r>
                      <a:endParaRPr lang="en-US" sz="16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Binary OR Operator copies a bit if it exists in either operand.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^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Binary XOR Operator returns 1</a:t>
                      </a:r>
                      <a:r>
                        <a:rPr lang="en-US" sz="1600" baseline="0" dirty="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 if the bits of both operands at the same position are different and returns 0 if they are the same</a:t>
                      </a:r>
                      <a:endParaRPr lang="en-US" sz="16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~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Binary Ones Complement Operator is unary and has the effect of 'flipping' bits.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&lt;&lt;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Binary Left Shift Operator. The left operands value is moved left by the number of bits specified by the right operand.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&gt;&gt;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Binary Right Shift Operator. The left operands value is moved right by the number of bits specified by the right operand.</a:t>
                      </a:r>
                      <a:endParaRPr lang="en-US" sz="16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65813"/>
              </p:ext>
            </p:extLst>
          </p:nvPr>
        </p:nvGraphicFramePr>
        <p:xfrm>
          <a:off x="524647" y="2529778"/>
          <a:ext cx="7552554" cy="4012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/>
                          <a:ea typeface="Times New Roman"/>
                          <a:cs typeface="Mongolian Baiti"/>
                        </a:rPr>
                        <a:t>Operation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Outcome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/>
                          <a:ea typeface="Times New Roman"/>
                          <a:cs typeface="Mongolian Baiti"/>
                        </a:rPr>
                        <a:t>Decimal Value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/>
                          <a:ea typeface="Times New Roman"/>
                          <a:cs typeface="Mongolian Baiti"/>
                        </a:rPr>
                        <a:t>(A &amp; B)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0001 0100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latin typeface="Cambria"/>
                          <a:ea typeface="Times New Roman"/>
                          <a:cs typeface="Mongolian Baiti"/>
                        </a:rPr>
                        <a:t>0000 1110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0000 0100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/>
                          <a:ea typeface="Times New Roman"/>
                          <a:cs typeface="Mongolian Baiti"/>
                        </a:rPr>
                        <a:t>(A | B)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0001 0100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latin typeface="Cambria"/>
                          <a:ea typeface="Times New Roman"/>
                          <a:cs typeface="Mongolian Baiti"/>
                        </a:rPr>
                        <a:t>0000 1110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0001 1110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30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/>
                          <a:ea typeface="Times New Roman"/>
                          <a:cs typeface="Mongolian Baiti"/>
                        </a:rPr>
                        <a:t>(A ^ B)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0001 0100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latin typeface="Cambria"/>
                          <a:ea typeface="Times New Roman"/>
                          <a:cs typeface="Mongolian Baiti"/>
                        </a:rPr>
                        <a:t>0000 1110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0001 1010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26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8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/>
                          <a:ea typeface="Times New Roman"/>
                          <a:cs typeface="Mongolian Baiti"/>
                        </a:rPr>
                        <a:t>(~A )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latin typeface="Cambria"/>
                          <a:ea typeface="Times New Roman"/>
                          <a:cs typeface="Mongolian Baiti"/>
                        </a:rPr>
                        <a:t>0001 0100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1110 1011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-21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mbria"/>
                          <a:ea typeface="Times New Roman"/>
                          <a:cs typeface="Mongolian Baiti"/>
                        </a:rPr>
                        <a:t>A &lt;&lt; 2  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>
                          <a:latin typeface="Cambria"/>
                          <a:ea typeface="Times New Roman"/>
                          <a:cs typeface="Mongolian Baiti"/>
                        </a:rPr>
                        <a:t>0001 0100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0101 0000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80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8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A &gt;&gt; 2 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 dirty="0">
                          <a:latin typeface="Cambria"/>
                          <a:ea typeface="Times New Roman"/>
                          <a:cs typeface="Mongolian Baiti"/>
                        </a:rPr>
                        <a:t>0001 0100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0000 0011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mbria"/>
                          <a:ea typeface="Times New Roman"/>
                          <a:cs typeface="Mongolian Baiti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600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let’s assume  a=20 and b= 14 and they are both stored in an 8 bit register</a:t>
            </a:r>
          </a:p>
          <a:p>
            <a:r>
              <a:rPr lang="en-US" dirty="0"/>
              <a:t> a=0001 0100   b=0000 1110</a:t>
            </a:r>
          </a:p>
          <a:p>
            <a:r>
              <a:rPr lang="en-US" dirty="0"/>
              <a:t> To perform the bitwise operation you compare the bit position of the operands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33528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the following example: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 l="29688" t="8791" r="25781" b="4396"/>
          <a:stretch>
            <a:fillRect/>
          </a:stretch>
        </p:blipFill>
        <p:spPr bwMode="auto">
          <a:xfrm>
            <a:off x="3276600" y="1447800"/>
            <a:ext cx="3573684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assignment operator can be combined with other operators. The table below shows the various combinations.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2528570"/>
          <a:ext cx="8229600" cy="3506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0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Example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+=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Add AND assignment operator, It adds right operand to the left operand and assign the result to left operand.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 += A is equivalent to C = C + 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9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-=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Subtract AND assignment operator, It subtracts right operand from the left operand and assign the result to left operand.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 -= A is equivalent to C = C – A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0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*=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Multiply AND assignment operator, It multiplies right operand with the left operand and assign the result to left operand.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 *= A is equivalent to C = C * 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676400"/>
          <a:ext cx="84582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5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4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Example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5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/=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Divide AND assignment operator, It divides left operand with the right operand and assign the result to left operand.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 /= A is equivalent to C = C / 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5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%=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Modulus AND assignment operator, It takes modulus using two operands and assign the result to left operand.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 %= A is equivalent to C = C % A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&lt;&lt;=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Left shift AND assignment operator.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 &lt;&lt;= 2 is same as C = C &lt;&lt; 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&gt;&gt;=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Right shift AND assignment operator.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 &gt;&gt;= 2 is same as C = C &gt;&gt; 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&amp;=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Bitwise AND assignment operator.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 &amp;= 2 is same as C = C &amp; 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752600"/>
          <a:ext cx="8077200" cy="263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Operator</a:t>
                      </a:r>
                      <a:endParaRPr lang="en-US" sz="16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Description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Example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^=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Bitwise exclusive OR and assignment operator.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C ^= 2 is same as C = C ^ 2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|=</a:t>
                      </a:r>
                      <a:endParaRPr lang="en-US" sz="160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Bitwise inclusive OR and assignment operator.</a:t>
                      </a:r>
                      <a:endParaRPr lang="en-US" sz="16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 pitchFamily="18" charset="0"/>
                          <a:ea typeface="Cambria" pitchFamily="18" charset="0"/>
                          <a:cs typeface="Mongolian Baiti"/>
                        </a:rPr>
                        <a:t>C |= 2 is same as C = C | 2</a:t>
                      </a:r>
                      <a:endParaRPr lang="en-US" sz="1600" dirty="0">
                        <a:latin typeface="Cambria" pitchFamily="18" charset="0"/>
                        <a:ea typeface="Cambria" pitchFamily="18" charset="0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4780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the following example</a:t>
            </a:r>
          </a:p>
          <a:p>
            <a:endParaRPr lang="en-US" dirty="0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 l="32031" t="12088" r="14063" b="3297"/>
          <a:stretch>
            <a:fillRect/>
          </a:stretch>
        </p:blipFill>
        <p:spPr bwMode="auto">
          <a:xfrm>
            <a:off x="4038600" y="1524000"/>
            <a:ext cx="4419600" cy="493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600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C++ supports other operators and the table below shows other operators that C++ supports.</a:t>
            </a:r>
          </a:p>
          <a:p>
            <a:pPr algn="just"/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399" y="2057400"/>
          <a:ext cx="8229601" cy="3975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3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Times New Roman"/>
                          <a:cs typeface="Mongolian Baiti"/>
                        </a:rPr>
                        <a:t>Operator 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3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Cast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Casting operators convert one data type to another.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7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,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Comma operator causes a sequence of operations to be performed. The value of the entire comma expression is the value of the last expression of the comma-separated list.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8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Condition ? X : Y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Conditional operator (?). If Condition is true then it returns value of X otherwise returns value of Y.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&amp;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Pointer operator &amp; returns the address of a variable.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3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Pointer operator * is pointer to a variable. 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8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Sizeof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mbria"/>
                          <a:ea typeface="Times New Roman"/>
                          <a:cs typeface="Mongolian Baiti"/>
                        </a:rPr>
                        <a:t>sizeof</a:t>
                      </a: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 operator returns the size of a variable. For example, </a:t>
                      </a:r>
                      <a:r>
                        <a:rPr lang="en-US" sz="1600" dirty="0" err="1">
                          <a:latin typeface="Cambria"/>
                          <a:ea typeface="Times New Roman"/>
                          <a:cs typeface="Mongolian Baiti"/>
                        </a:rPr>
                        <a:t>sizeof</a:t>
                      </a: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(a), where ‘a’ is integer, and will return 4.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 Operators</a:t>
            </a:r>
            <a:br>
              <a:rPr lang="en-US" dirty="0"/>
            </a:br>
            <a:r>
              <a:rPr lang="en-US" dirty="0"/>
              <a:t>Cast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533400" y="2401670"/>
            <a:ext cx="205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cast is a special operator that forces one data type to be converted into another data type. </a:t>
            </a: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 l="30469" t="8791" r="30469" b="41758"/>
          <a:stretch>
            <a:fillRect/>
          </a:stretch>
        </p:blipFill>
        <p:spPr bwMode="auto">
          <a:xfrm>
            <a:off x="3124200" y="1524000"/>
            <a:ext cx="5105400" cy="459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 Operators</a:t>
            </a:r>
            <a:br>
              <a:rPr lang="en-US" dirty="0"/>
            </a:br>
            <a:r>
              <a:rPr lang="en-US" dirty="0"/>
              <a:t>, (Comma)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600200"/>
            <a:ext cx="251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comma operator (,) is used to separate two or more expressions that are included where only one expression is expected.  </a:t>
            </a:r>
          </a:p>
          <a:p>
            <a:endParaRPr lang="en-US" sz="2400" dirty="0"/>
          </a:p>
          <a:p>
            <a:pPr lvl="5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 l="31250" t="8791" r="28906" b="51648"/>
          <a:stretch>
            <a:fillRect/>
          </a:stretch>
        </p:blipFill>
        <p:spPr bwMode="auto">
          <a:xfrm>
            <a:off x="3200400" y="1524000"/>
            <a:ext cx="57213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76400"/>
          <a:ext cx="8229600" cy="3819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Cambria"/>
                          <a:ea typeface="Times New Roman"/>
                          <a:cs typeface="Mongolian Baiti"/>
                        </a:rPr>
                        <a:t>Example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+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Adds two operands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5 + 7 will give 12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-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Subtracts second operand from the first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4 - 2 will give 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2 – 4 will give -2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 *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Multiplies both operands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2 * 7 will give 14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/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Divides numerator by de-numerator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4 / 2 will give 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%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Modulus Operator and remainder of after an integer division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/>
                          <a:ea typeface="Times New Roman"/>
                          <a:cs typeface="Mongolian Baiti"/>
                        </a:rPr>
                        <a:t>7 % 5 will give 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/>
                          <a:ea typeface="Times New Roman"/>
                          <a:cs typeface="Mongolian Baiti"/>
                        </a:rPr>
                        <a:t>4 % 2 will give 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 Operators</a:t>
            </a:r>
            <a:br>
              <a:rPr lang="en-US" dirty="0"/>
            </a:br>
            <a:r>
              <a:rPr lang="en-US" dirty="0"/>
              <a:t>Conditional ? :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2209801"/>
            <a:ext cx="2362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conditional operator evaluates an expression returning a value if that expression is true and a different one if the expression is evaluated as false. </a:t>
            </a:r>
          </a:p>
          <a:p>
            <a:r>
              <a:rPr lang="en-US" dirty="0"/>
              <a:t>Its format is: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condition? Exp1 : Exp2;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 l="30469" t="8791" r="22656" b="45055"/>
          <a:stretch>
            <a:fillRect/>
          </a:stretch>
        </p:blipFill>
        <p:spPr bwMode="auto">
          <a:xfrm>
            <a:off x="3178628" y="1600200"/>
            <a:ext cx="576942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 Operators</a:t>
            </a:r>
            <a:br>
              <a:rPr lang="en-US" dirty="0"/>
            </a:br>
            <a:r>
              <a:rPr lang="en-US" dirty="0" err="1"/>
              <a:t>Sizeof</a:t>
            </a:r>
            <a:r>
              <a:rPr lang="en-US" dirty="0"/>
              <a:t>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2590800"/>
            <a:ext cx="198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 compile-time operator that determines the size, in bytes, of a variable or data type</a:t>
            </a:r>
          </a:p>
          <a:p>
            <a:endParaRPr lang="en-US" dirty="0"/>
          </a:p>
          <a:p>
            <a:endParaRPr lang="en-US" dirty="0"/>
          </a:p>
          <a:p>
            <a:pPr algn="just"/>
            <a:endParaRPr 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 l="29688" t="8791" r="14844" b="32967"/>
          <a:stretch>
            <a:fillRect/>
          </a:stretch>
        </p:blipFill>
        <p:spPr bwMode="auto">
          <a:xfrm>
            <a:off x="2743199" y="1676400"/>
            <a:ext cx="6022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Misc Operators</a:t>
            </a:r>
            <a:br>
              <a:rPr lang="en-US" dirty="0"/>
            </a:br>
            <a:r>
              <a:rPr lang="en-US" dirty="0"/>
              <a:t>&amp; and * (Pointer Operator)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2133600"/>
            <a:ext cx="259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Reference Operator  (&amp;):  </a:t>
            </a:r>
            <a:r>
              <a:rPr lang="en-US" sz="1600" dirty="0"/>
              <a:t>The &amp; is a unary operator that returns the memory address of its operand. 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Dereference Operator  (*) : </a:t>
            </a:r>
            <a:r>
              <a:rPr lang="en-US" sz="1600" dirty="0"/>
              <a:t>The dereference operator * returns the value of the variable located at the address specified by its operand. </a:t>
            </a:r>
          </a:p>
          <a:p>
            <a:endParaRPr lang="en-US" sz="16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 l="30469" t="8791" r="23437" b="45055"/>
          <a:stretch>
            <a:fillRect/>
          </a:stretch>
        </p:blipFill>
        <p:spPr bwMode="auto">
          <a:xfrm>
            <a:off x="2971800" y="1905000"/>
            <a:ext cx="588735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of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447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Operator precedence </a:t>
            </a:r>
            <a:r>
              <a:rPr lang="en-US" sz="2000" dirty="0"/>
              <a:t>determines how an operator is evaluated in an expression when compared to other operator.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438400"/>
          <a:ext cx="8001000" cy="329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Times New Roman"/>
                          <a:cs typeface="Mongolian Baiti"/>
                        </a:rPr>
                        <a:t>Level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Precedence group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Grouping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6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Scope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::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scope qualifier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95"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Calibri"/>
                          <a:cs typeface="Mongolian Baiti"/>
                        </a:rPr>
                        <a:t>3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Postfix (unary)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++ --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postfix increment / decrement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()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functional forms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[]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subscript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. -&gt;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member access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of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47800"/>
          <a:ext cx="8001000" cy="4416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Times New Roman"/>
                          <a:cs typeface="Mongolian Baiti"/>
                        </a:rPr>
                        <a:t>Level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Precedence group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Grouping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95">
                <a:tc rowSpan="7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Calibri"/>
                          <a:cs typeface="Mongolian Baiti"/>
                        </a:rPr>
                        <a:t>2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Prefix (unary)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++ --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prefix increment / decrement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7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Right-to-left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~ !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bitwise NOT / logical NOT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+ -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unary prefix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&amp; *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reference / dereference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new delete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allocation / deallocation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6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sizeof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parameter pack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(</a:t>
                      </a:r>
                      <a:r>
                        <a:rPr lang="en-US" sz="1600" i="1">
                          <a:latin typeface="Cambria"/>
                          <a:ea typeface="Times New Roman"/>
                          <a:cs typeface="Mongolian Baiti"/>
                        </a:rPr>
                        <a:t>type</a:t>
                      </a: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)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C-style type-casting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of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47800"/>
          <a:ext cx="8001000" cy="495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Times New Roman"/>
                          <a:cs typeface="Mongolian Baiti"/>
                        </a:rPr>
                        <a:t>Level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Times New Roman"/>
                          <a:cs typeface="Mongolian Baiti"/>
                        </a:rPr>
                        <a:t>Precedence group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Cambria"/>
                          <a:ea typeface="Times New Roman"/>
                          <a:cs typeface="Mongolian Baiti"/>
                        </a:rPr>
                        <a:t>Grouping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Times New Roman"/>
                          <a:cs typeface="Mongolian Baiti"/>
                        </a:rPr>
                        <a:t>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Pointer-to-member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.* -&gt;*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access pointer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Arithmetic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* / %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multiply, divide, modulo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Times New Roman"/>
                          <a:cs typeface="Mongolian Baiti"/>
                        </a:rPr>
                        <a:t>Arithmetic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+ -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addition, subtraction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Bitwise shift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&lt;&lt; &gt;&gt;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shift left, shift right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Relational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&lt; &gt; &lt;= &gt;=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comparison operators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Equality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== !=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equality / inequality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And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&amp;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mbria"/>
                          <a:ea typeface="Times New Roman"/>
                          <a:cs typeface="Mongolian Baiti"/>
                        </a:rPr>
                        <a:t>bitwise AND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of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76400"/>
          <a:ext cx="8305800" cy="4601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Times New Roman"/>
                          <a:cs typeface="Mongolian Baiti"/>
                        </a:rPr>
                        <a:t>Level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Precedence group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mbria"/>
                          <a:ea typeface="Times New Roman"/>
                          <a:cs typeface="Mongolian Baiti"/>
                        </a:rPr>
                        <a:t>Grouping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11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Exclusive 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^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bitwise XOR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12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Inclusive 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|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bitwise 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13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Conjunction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&amp;&amp;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logical AND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14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Disjunction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||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logical 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995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15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Assignment-level expressions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= *= /= %= += -=</a:t>
                      </a:r>
                      <a:b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</a:b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&gt;&gt;= &lt;&lt;= &amp;= ^= |=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assignment / compound assignment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Right-to-left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?: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conditional operator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9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16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Sequencing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,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comma separator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Left-to-right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524000"/>
            <a:ext cx="8229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2000" dirty="0"/>
              <a:t>The standard C++ library includes the header file </a:t>
            </a:r>
            <a:r>
              <a:rPr lang="en-US" sz="2000" dirty="0" err="1"/>
              <a:t>iostream</a:t>
            </a:r>
            <a:r>
              <a:rPr lang="en-US" sz="2000" dirty="0"/>
              <a:t>, where the standard input and output stream objects are declared.</a:t>
            </a:r>
          </a:p>
          <a:p>
            <a:endParaRPr lang="en-US" sz="2000" b="1" dirty="0"/>
          </a:p>
          <a:p>
            <a:r>
              <a:rPr lang="en-US" sz="2000" b="1" dirty="0"/>
              <a:t>Standard Output (</a:t>
            </a:r>
            <a:r>
              <a:rPr lang="en-US" sz="2000" b="1" dirty="0" err="1"/>
              <a:t>cout</a:t>
            </a:r>
            <a:r>
              <a:rPr lang="en-US" sz="2000" b="1" dirty="0"/>
              <a:t>): </a:t>
            </a:r>
            <a:r>
              <a:rPr lang="en-US" sz="2000" dirty="0"/>
              <a:t>By default, the standard output of a program is the screen, and the C++ stream object defined to access it, is </a:t>
            </a:r>
            <a:r>
              <a:rPr lang="en-US" sz="2000" dirty="0" err="1"/>
              <a:t>cout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cout</a:t>
            </a:r>
            <a:r>
              <a:rPr lang="en-US" sz="2000" dirty="0"/>
              <a:t> is used in conjunction with the insertion operator, which is written as &lt;&lt;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Standard Input (</a:t>
            </a:r>
            <a:r>
              <a:rPr lang="en-US" sz="2000" b="1" dirty="0" err="1"/>
              <a:t>cin</a:t>
            </a:r>
            <a:r>
              <a:rPr lang="en-US" sz="2000" b="1" dirty="0"/>
              <a:t>): </a:t>
            </a:r>
            <a:r>
              <a:rPr lang="en-US" sz="2000" dirty="0"/>
              <a:t>The standard input device is usually the keyboard. Handling the standard input in C++ is done by applying the  overloaded operator of extraction (&gt;&gt;) on the </a:t>
            </a:r>
            <a:r>
              <a:rPr lang="en-US" sz="2000" dirty="0" err="1"/>
              <a:t>cin</a:t>
            </a:r>
            <a:r>
              <a:rPr lang="en-US" sz="2000" dirty="0"/>
              <a:t> stream.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The operator must be followed by the variable that will  store the data that is going to be extracted from the stream.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581400"/>
            <a:ext cx="198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the following example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 l="30469" t="4396" r="25000" b="56044"/>
          <a:stretch>
            <a:fillRect/>
          </a:stretch>
        </p:blipFill>
        <p:spPr bwMode="auto">
          <a:xfrm>
            <a:off x="2514600" y="19812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3622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the following example: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 l="23426" t="8791" r="47877" b="15385"/>
          <a:stretch>
            <a:fillRect/>
          </a:stretch>
        </p:blipFill>
        <p:spPr bwMode="auto">
          <a:xfrm>
            <a:off x="3505200" y="1447800"/>
            <a:ext cx="3505200" cy="493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447800"/>
            <a:ext cx="6781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However, some of these operators can be combined to produce a different operation, </a:t>
            </a:r>
            <a:r>
              <a:rPr lang="en-US" sz="2000" dirty="0" err="1"/>
              <a:t>eg</a:t>
            </a:r>
            <a:r>
              <a:rPr lang="en-US" sz="2000" dirty="0"/>
              <a:t> ++ and ---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667000"/>
          <a:ext cx="82296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5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Example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3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++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/>
                          <a:ea typeface="Times New Roman"/>
                          <a:cs typeface="Mongolian Baiti"/>
                        </a:rPr>
                        <a:t>Increment operator: increases integer value by one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a++ will give 6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13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mbria"/>
                          <a:ea typeface="Times New Roman"/>
                          <a:cs typeface="Mongolian Baiti"/>
                        </a:rPr>
                        <a:t>--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/>
                          <a:ea typeface="Times New Roman"/>
                          <a:cs typeface="Mongolian Baiti"/>
                        </a:rPr>
                        <a:t>Decrement operator:</a:t>
                      </a:r>
                      <a:r>
                        <a:rPr lang="en-US" sz="2000" baseline="0" dirty="0">
                          <a:latin typeface="Cambria"/>
                          <a:ea typeface="Times New Roman"/>
                          <a:cs typeface="Mongolian Baiti"/>
                        </a:rPr>
                        <a:t> </a:t>
                      </a:r>
                      <a:r>
                        <a:rPr lang="en-US" sz="2000" dirty="0">
                          <a:latin typeface="Cambria"/>
                          <a:ea typeface="Times New Roman"/>
                          <a:cs typeface="Mongolian Baiti"/>
                        </a:rPr>
                        <a:t>decreases integer value by one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mbria"/>
                          <a:ea typeface="Times New Roman"/>
                          <a:cs typeface="Mongolian Baiti"/>
                        </a:rPr>
                        <a:t>a-- will give 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286000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consider the following example:</a:t>
            </a:r>
          </a:p>
          <a:p>
            <a:endParaRPr lang="en-US" sz="2800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 l="23426" t="8791" r="47877" b="24176"/>
          <a:stretch>
            <a:fillRect/>
          </a:stretch>
        </p:blipFill>
        <p:spPr bwMode="auto">
          <a:xfrm>
            <a:off x="3733800" y="1447799"/>
            <a:ext cx="4038600" cy="502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447800"/>
          <a:ext cx="8382000" cy="499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3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Operator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Description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==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Checks if the values of two operands are equal or not, if yes then the condition becomes true.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!=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Checks if the values of two operands are equal or not, if values are not equal then the condition becomes true.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&gt;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Checks if the value of the left operand is greater than the value of the the right operand, if yes then the condition becomes true.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&lt;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Checks if the value of the left operand is less than the value of the  right operand, if yes then the condition becomes true.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&gt;=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Checks if the value of the left operand is greater than or equal to the value of the right operand, if yes then the condition becomes true.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7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mbria"/>
                          <a:ea typeface="Times New Roman"/>
                          <a:cs typeface="Mongolian Baiti"/>
                        </a:rPr>
                        <a:t>&lt;=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mbria"/>
                          <a:ea typeface="Times New Roman"/>
                          <a:cs typeface="Mongolian Baiti"/>
                        </a:rPr>
                        <a:t>Checks if the value of the left operand is less than or equal to the value of the right operand, if yes then the condition becomes true.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1447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the following example: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 l="23426" t="8333" r="39678" b="27083"/>
          <a:stretch>
            <a:fillRect/>
          </a:stretch>
        </p:blipFill>
        <p:spPr bwMode="auto">
          <a:xfrm>
            <a:off x="228600" y="1905000"/>
            <a:ext cx="425859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 l="24231" t="41667" r="32431" b="10417"/>
          <a:stretch>
            <a:fillRect/>
          </a:stretch>
        </p:blipFill>
        <p:spPr bwMode="auto">
          <a:xfrm>
            <a:off x="4648200" y="1905000"/>
            <a:ext cx="419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905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C++ supports the three logical operators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143000" y="2743200"/>
          <a:ext cx="50292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50B2-7CF3-477E-B71B-58661E2A86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13716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the following example:</a:t>
            </a:r>
          </a:p>
          <a:p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 l="31250" t="8791" r="21094" b="21978"/>
          <a:stretch>
            <a:fillRect/>
          </a:stretch>
        </p:blipFill>
        <p:spPr bwMode="auto">
          <a:xfrm>
            <a:off x="304800" y="1676400"/>
            <a:ext cx="464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 l="31250" t="21429" r="28125" b="9341"/>
          <a:stretch>
            <a:fillRect/>
          </a:stretch>
        </p:blipFill>
        <p:spPr bwMode="auto">
          <a:xfrm>
            <a:off x="5029200" y="1676400"/>
            <a:ext cx="396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1639</Words>
  <Application>Microsoft Office PowerPoint</Application>
  <PresentationFormat>On-screen Show (4:3)</PresentationFormat>
  <Paragraphs>376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Mongolian Baiti</vt:lpstr>
      <vt:lpstr>Times New Roman</vt:lpstr>
      <vt:lpstr>Office Theme</vt:lpstr>
      <vt:lpstr>Operators </vt:lpstr>
      <vt:lpstr>Arithmetic Operators </vt:lpstr>
      <vt:lpstr>Arithmetic Operators </vt:lpstr>
      <vt:lpstr>Arithmetic Operators </vt:lpstr>
      <vt:lpstr>Arithmetic Operators </vt:lpstr>
      <vt:lpstr>Relational Operators</vt:lpstr>
      <vt:lpstr>Relational Operators</vt:lpstr>
      <vt:lpstr>Logical Operators</vt:lpstr>
      <vt:lpstr>Logical Operators</vt:lpstr>
      <vt:lpstr>Bitwise Operators</vt:lpstr>
      <vt:lpstr>Bitwise Operators</vt:lpstr>
      <vt:lpstr>Bitwise Operators</vt:lpstr>
      <vt:lpstr>Assignment Operator</vt:lpstr>
      <vt:lpstr>Assignment Operator</vt:lpstr>
      <vt:lpstr>Assignment Operator</vt:lpstr>
      <vt:lpstr>Assignment Operator</vt:lpstr>
      <vt:lpstr>Misc Operators</vt:lpstr>
      <vt:lpstr>Misc Operators Cast</vt:lpstr>
      <vt:lpstr>Misc Operators , (Comma)</vt:lpstr>
      <vt:lpstr>Misc Operators Conditional ? : Operator</vt:lpstr>
      <vt:lpstr>Misc Operators Sizeof Operator</vt:lpstr>
      <vt:lpstr>Misc Operators &amp; and * (Pointer Operator) </vt:lpstr>
      <vt:lpstr>Precedence of Operator</vt:lpstr>
      <vt:lpstr>Precedence of Operator</vt:lpstr>
      <vt:lpstr>Precedence of Operator</vt:lpstr>
      <vt:lpstr>Precedence of Operator</vt:lpstr>
      <vt:lpstr>Basic Input/Output</vt:lpstr>
      <vt:lpstr>Basic Input/Output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New</cp:lastModifiedBy>
  <cp:revision>101</cp:revision>
  <dcterms:created xsi:type="dcterms:W3CDTF">2013-05-14T11:16:54Z</dcterms:created>
  <dcterms:modified xsi:type="dcterms:W3CDTF">2022-10-20T15:23:07Z</dcterms:modified>
</cp:coreProperties>
</file>