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1ACC-DC44-4734-B0B2-566C60C479A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F89A7-7F80-4A6E-929F-B827EE40DA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754166-58F8-459C-8699-D8D32A19F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de esquina redondeada 3"/>
          <p:cNvSpPr/>
          <p:nvPr/>
        </p:nvSpPr>
        <p:spPr>
          <a:xfrm>
            <a:off x="1390454" y="463485"/>
            <a:ext cx="1681113" cy="2097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4"/>
          <p:cNvSpPr/>
          <p:nvPr/>
        </p:nvSpPr>
        <p:spPr>
          <a:xfrm>
            <a:off x="5247587" y="526330"/>
            <a:ext cx="1681113" cy="203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de esquina redondeada 5"/>
          <p:cNvSpPr/>
          <p:nvPr/>
        </p:nvSpPr>
        <p:spPr>
          <a:xfrm>
            <a:off x="3269503" y="3532587"/>
            <a:ext cx="1681114" cy="203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5"/>
          <p:cNvSpPr/>
          <p:nvPr/>
        </p:nvSpPr>
        <p:spPr>
          <a:xfrm>
            <a:off x="7077959" y="3565915"/>
            <a:ext cx="1681114" cy="203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1 14"/>
          <p:cNvCxnSpPr/>
          <p:nvPr/>
        </p:nvCxnSpPr>
        <p:spPr>
          <a:xfrm>
            <a:off x="3004038" y="2483827"/>
            <a:ext cx="630116" cy="18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 15"/>
          <p:cNvCxnSpPr/>
          <p:nvPr/>
        </p:nvCxnSpPr>
        <p:spPr>
          <a:xfrm flipH="1">
            <a:off x="4454769" y="2560949"/>
            <a:ext cx="1099114" cy="192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 de texto 16"/>
          <p:cNvSpPr txBox="1"/>
          <p:nvPr/>
        </p:nvSpPr>
        <p:spPr>
          <a:xfrm>
            <a:off x="1655885" y="666750"/>
            <a:ext cx="1164980" cy="1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usuario: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nombre</a:t>
            </a:r>
          </a:p>
          <a:p>
            <a:r>
              <a:rPr lang="en-US" sz="1400"/>
              <a:t>apellidos</a:t>
            </a:r>
          </a:p>
          <a:p>
            <a:r>
              <a:rPr lang="en-US" sz="1400"/>
              <a:t>e-mail</a:t>
            </a:r>
          </a:p>
          <a:p>
            <a:r>
              <a:rPr lang="en-US" sz="1400"/>
              <a:t>contraseña</a:t>
            </a:r>
          </a:p>
        </p:txBody>
      </p:sp>
      <p:sp>
        <p:nvSpPr>
          <p:cNvPr id="18" name="Cuadro de texto 17"/>
          <p:cNvSpPr txBox="1"/>
          <p:nvPr/>
        </p:nvSpPr>
        <p:spPr>
          <a:xfrm>
            <a:off x="5385288" y="805962"/>
            <a:ext cx="1399443" cy="115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alojamiento: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ciudad</a:t>
            </a:r>
          </a:p>
          <a:p>
            <a:r>
              <a:rPr lang="en-US" sz="1400"/>
              <a:t>país</a:t>
            </a:r>
          </a:p>
          <a:p>
            <a:r>
              <a:rPr lang="en-US" sz="1400"/>
              <a:t>descripción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3553558" y="3744058"/>
            <a:ext cx="1099038" cy="115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reserva: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usuario</a:t>
            </a:r>
          </a:p>
          <a:p>
            <a:r>
              <a:rPr lang="en-US" sz="1400"/>
              <a:t>alojamiento</a:t>
            </a:r>
          </a:p>
          <a:p>
            <a:r>
              <a:rPr lang="en-US" sz="1400"/>
              <a:t>pago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7363558" y="3831981"/>
            <a:ext cx="1164980" cy="73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pago: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confirmación</a:t>
            </a:r>
          </a:p>
        </p:txBody>
      </p:sp>
      <p:cxnSp>
        <p:nvCxnSpPr>
          <p:cNvPr id="22" name="Conector doblado 3 21"/>
          <p:cNvCxnSpPr/>
          <p:nvPr/>
        </p:nvCxnSpPr>
        <p:spPr>
          <a:xfrm flipV="1">
            <a:off x="4012068" y="3985846"/>
            <a:ext cx="3051237" cy="7986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Téllez</dc:creator>
  <cp:lastModifiedBy>Camilo Téllez</cp:lastModifiedBy>
  <cp:revision>1</cp:revision>
  <dcterms:created xsi:type="dcterms:W3CDTF">2023-02-24T10:03:07Z</dcterms:created>
  <dcterms:modified xsi:type="dcterms:W3CDTF">2023-02-24T10:18:24Z</dcterms:modified>
</cp:coreProperties>
</file>