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1ACC-DC44-4734-B0B2-566C60C479A7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F89A7-7F80-4A6E-929F-B827EE40DA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754166-58F8-459C-8699-D8D32A19F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5" name="Marcador de posición de texto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7" name="Marcador de posición de fecha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9" name="Marcador de posición de número de diapositiva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5" name="Marcador de posición de número de diapositiva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altLang="en-US"/>
              <a:t>Haga clic en el icono para añadir una imagen</a:t>
            </a:r>
          </a:p>
        </p:txBody>
      </p:sp>
      <p:sp>
        <p:nvSpPr>
          <p:cNvPr id="4" name="Marcador de posición de texto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altLang="en-US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altLang="en-US"/>
              <a:t>Haga clic para modificar los estilos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4" name="Marcador de posición de fecha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n-US"/>
          </a:p>
        </p:txBody>
      </p:sp>
      <p:sp>
        <p:nvSpPr>
          <p:cNvPr id="6" name="Marcador de posición de número de diapositiva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de esquina redondeada 3"/>
          <p:cNvSpPr/>
          <p:nvPr/>
        </p:nvSpPr>
        <p:spPr>
          <a:xfrm>
            <a:off x="1390454" y="463485"/>
            <a:ext cx="1681113" cy="2097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de esquina redondeada 4"/>
          <p:cNvSpPr/>
          <p:nvPr/>
        </p:nvSpPr>
        <p:spPr>
          <a:xfrm>
            <a:off x="5247587" y="526330"/>
            <a:ext cx="1681113" cy="203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de esquina redondeada 5"/>
          <p:cNvSpPr/>
          <p:nvPr/>
        </p:nvSpPr>
        <p:spPr>
          <a:xfrm>
            <a:off x="3269503" y="3532587"/>
            <a:ext cx="1681114" cy="203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de esquina redondeada 5"/>
          <p:cNvSpPr/>
          <p:nvPr/>
        </p:nvSpPr>
        <p:spPr>
          <a:xfrm>
            <a:off x="7077959" y="3565915"/>
            <a:ext cx="1681114" cy="203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1 14"/>
          <p:cNvCxnSpPr/>
          <p:nvPr/>
        </p:nvCxnSpPr>
        <p:spPr>
          <a:xfrm>
            <a:off x="3004038" y="2483827"/>
            <a:ext cx="630116" cy="18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 15"/>
          <p:cNvCxnSpPr/>
          <p:nvPr/>
        </p:nvCxnSpPr>
        <p:spPr>
          <a:xfrm flipH="1">
            <a:off x="4454769" y="2560949"/>
            <a:ext cx="1099114" cy="1923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 de texto 16"/>
          <p:cNvSpPr txBox="1"/>
          <p:nvPr/>
        </p:nvSpPr>
        <p:spPr>
          <a:xfrm>
            <a:off x="1655885" y="666750"/>
            <a:ext cx="1164980" cy="158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usuario:</a:t>
            </a:r>
          </a:p>
          <a:p>
            <a:r>
              <a:rPr lang="en-US" sz="1400"/>
              <a:t>id</a:t>
            </a:r>
          </a:p>
          <a:p>
            <a:r>
              <a:rPr lang="en-US" sz="1400"/>
              <a:t>nombre</a:t>
            </a:r>
          </a:p>
          <a:p>
            <a:r>
              <a:rPr lang="en-US" sz="1400"/>
              <a:t>apellidos</a:t>
            </a:r>
          </a:p>
          <a:p>
            <a:r>
              <a:rPr lang="en-US" sz="1400"/>
              <a:t>e-mail</a:t>
            </a:r>
          </a:p>
          <a:p>
            <a:r>
              <a:rPr lang="en-US" sz="1400"/>
              <a:t>contraseña</a:t>
            </a:r>
          </a:p>
          <a:p>
            <a:r>
              <a:rPr lang="en-US" sz="1400"/>
              <a:t>reserva</a:t>
            </a:r>
          </a:p>
        </p:txBody>
      </p:sp>
      <p:sp>
        <p:nvSpPr>
          <p:cNvPr id="18" name="Cuadro de texto 17"/>
          <p:cNvSpPr txBox="1"/>
          <p:nvPr/>
        </p:nvSpPr>
        <p:spPr>
          <a:xfrm>
            <a:off x="5385288" y="805962"/>
            <a:ext cx="1399443" cy="115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alojamiento:</a:t>
            </a:r>
          </a:p>
          <a:p>
            <a:r>
              <a:rPr lang="en-US" sz="1400"/>
              <a:t>id</a:t>
            </a:r>
          </a:p>
          <a:p>
            <a:r>
              <a:rPr lang="en-US" sz="1400"/>
              <a:t>ciudad</a:t>
            </a:r>
          </a:p>
          <a:p>
            <a:r>
              <a:rPr lang="en-US" sz="1400"/>
              <a:t>país</a:t>
            </a:r>
          </a:p>
          <a:p>
            <a:r>
              <a:rPr lang="en-US" sz="1400"/>
              <a:t>descripción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3553558" y="3744058"/>
            <a:ext cx="1099038" cy="115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reserva:</a:t>
            </a:r>
          </a:p>
          <a:p>
            <a:r>
              <a:rPr lang="en-US" sz="1400"/>
              <a:t>id</a:t>
            </a:r>
          </a:p>
          <a:p>
            <a:r>
              <a:rPr lang="en-US" sz="1400"/>
              <a:t>usuario</a:t>
            </a:r>
          </a:p>
          <a:p>
            <a:r>
              <a:rPr lang="en-US" sz="1400"/>
              <a:t>alojamiento</a:t>
            </a:r>
          </a:p>
          <a:p>
            <a:r>
              <a:rPr lang="en-US" sz="1400"/>
              <a:t>pago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7363558" y="3831981"/>
            <a:ext cx="1164980" cy="732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pago:</a:t>
            </a:r>
          </a:p>
          <a:p>
            <a:r>
              <a:rPr lang="en-US" sz="1400"/>
              <a:t>id</a:t>
            </a:r>
          </a:p>
          <a:p>
            <a:r>
              <a:rPr lang="en-US" sz="1400"/>
              <a:t>confirmación</a:t>
            </a:r>
          </a:p>
        </p:txBody>
      </p:sp>
      <p:cxnSp>
        <p:nvCxnSpPr>
          <p:cNvPr id="22" name="Conector doblado 3 21"/>
          <p:cNvCxnSpPr/>
          <p:nvPr/>
        </p:nvCxnSpPr>
        <p:spPr>
          <a:xfrm flipV="1">
            <a:off x="4012068" y="3985846"/>
            <a:ext cx="3051237" cy="7986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oblado 3 23"/>
          <p:cNvCxnSpPr/>
          <p:nvPr/>
        </p:nvCxnSpPr>
        <p:spPr>
          <a:xfrm flipH="1" flipV="1">
            <a:off x="2333134" y="2105320"/>
            <a:ext cx="1437588" cy="1712536"/>
          </a:xfrm>
          <a:prstGeom prst="bentConnector3">
            <a:avLst>
              <a:gd name="adj1" fmla="val -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redeterminado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Téllez</dc:creator>
  <cp:lastModifiedBy>Camilo Téllez</cp:lastModifiedBy>
  <cp:revision>1</cp:revision>
  <dcterms:created xsi:type="dcterms:W3CDTF">2023-02-24T10:03:07Z</dcterms:created>
  <dcterms:modified xsi:type="dcterms:W3CDTF">2023-03-07T13:14:59Z</dcterms:modified>
</cp:coreProperties>
</file>