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3" r:id="rId7"/>
    <p:sldId id="264" r:id="rId8"/>
    <p:sldId id="260" r:id="rId9"/>
    <p:sldId id="262" r:id="rId10"/>
    <p:sldId id="265" r:id="rId11"/>
    <p:sldId id="259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80190-F8A1-4190-A26F-5BE82C46FEF2}" v="32" dt="2023-05-25T13:09:52.012"/>
    <p1510:client id="{059F3C01-4C93-44C7-9E20-8224E7D561D5}" v="1084" dt="2023-05-25T16:23:20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B1C7-530C-430A-BC7E-22C54A56178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9D75-3383-4104-8FED-920CF0B8D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0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6" y="2030112"/>
            <a:ext cx="5343525" cy="1314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4936" y="4461711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chemeClr val="bg1"/>
                </a:solidFill>
              </a:rPr>
              <a:t>강노아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8249" y="4485774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chemeClr val="bg1"/>
                </a:solidFill>
              </a:rPr>
              <a:t>권민우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3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F2FF1B8-D4E8-3B4B-9A82-93E0A4A2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022" y="2760933"/>
            <a:ext cx="3255334" cy="1339674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ea typeface="맑은 고딕"/>
              </a:rPr>
              <a:t>App</a:t>
            </a:r>
            <a:endParaRPr lang="ko-KR" altLang="en-US" sz="48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511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9D9F595A-4ECD-0430-1917-0B4DDD92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8" y="1561571"/>
            <a:ext cx="3258256" cy="372780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A8E909C-F515-9B46-364A-25659614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22" y="5780711"/>
            <a:ext cx="2366334" cy="852841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로그인 화면</a:t>
            </a: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D007A927-5883-18AB-C557-F1A2F244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43" y="1254451"/>
            <a:ext cx="3039533" cy="434909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8A127A57-B383-AEC0-3539-97ADABE2926A}"/>
              </a:ext>
            </a:extLst>
          </p:cNvPr>
          <p:cNvSpPr txBox="1">
            <a:spLocks/>
          </p:cNvSpPr>
          <p:nvPr/>
        </p:nvSpPr>
        <p:spPr>
          <a:xfrm>
            <a:off x="7183588" y="5777889"/>
            <a:ext cx="2916666" cy="85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회원가입 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C4F978B-9136-A9FF-BD19-4F7BF1870DF6}"/>
              </a:ext>
            </a:extLst>
          </p:cNvPr>
          <p:cNvSpPr txBox="1">
            <a:spLocks/>
          </p:cNvSpPr>
          <p:nvPr/>
        </p:nvSpPr>
        <p:spPr>
          <a:xfrm>
            <a:off x="4728294" y="470958"/>
            <a:ext cx="2739086" cy="972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ea typeface="맑은 고딕"/>
              </a:rPr>
              <a:t>accounts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6010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2C4F978B-9136-A9FF-BD19-4F7BF1870DF6}"/>
              </a:ext>
            </a:extLst>
          </p:cNvPr>
          <p:cNvSpPr txBox="1">
            <a:spLocks/>
          </p:cNvSpPr>
          <p:nvPr/>
        </p:nvSpPr>
        <p:spPr>
          <a:xfrm>
            <a:off x="4728294" y="470958"/>
            <a:ext cx="2739086" cy="972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ea typeface="맑은 고딕"/>
              </a:rPr>
              <a:t>movies</a:t>
            </a:r>
            <a:endParaRPr lang="ko-KR" dirty="0" err="1"/>
          </a:p>
        </p:txBody>
      </p:sp>
      <p:pic>
        <p:nvPicPr>
          <p:cNvPr id="5" name="그림 5" descr="웹사이트이(가) 표시된 사진&#10;&#10;자동 생성된 설명">
            <a:extLst>
              <a:ext uri="{FF2B5EF4-FFF2-40B4-BE49-F238E27FC236}">
                <a16:creationId xmlns:a16="http://schemas.microsoft.com/office/drawing/2014/main" id="{D7D21A08-B475-D762-3C5C-E55B3922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11" y="1657300"/>
            <a:ext cx="4119033" cy="412195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07F04E8-78C6-F13B-8B62-6EC258FE8AF5}"/>
              </a:ext>
            </a:extLst>
          </p:cNvPr>
          <p:cNvSpPr txBox="1">
            <a:spLocks/>
          </p:cNvSpPr>
          <p:nvPr/>
        </p:nvSpPr>
        <p:spPr>
          <a:xfrm>
            <a:off x="1485522" y="5780711"/>
            <a:ext cx="3636334" cy="85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메인 화면</a:t>
            </a:r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(검색, 추천 등)</a:t>
            </a:r>
          </a:p>
        </p:txBody>
      </p:sp>
      <p:pic>
        <p:nvPicPr>
          <p:cNvPr id="14" name="그림 14" descr="웹사이트이(가) 표시된 사진&#10;&#10;자동 생성된 설명">
            <a:extLst>
              <a:ext uri="{FF2B5EF4-FFF2-40B4-BE49-F238E27FC236}">
                <a16:creationId xmlns:a16="http://schemas.microsoft.com/office/drawing/2014/main" id="{B45887C8-ABFE-D692-55C0-CB6DCF02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56" y="1659870"/>
            <a:ext cx="3752144" cy="3989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9728C9-5008-447A-39D2-84F6BCD8884A}"/>
              </a:ext>
            </a:extLst>
          </p:cNvPr>
          <p:cNvSpPr/>
          <p:nvPr/>
        </p:nvSpPr>
        <p:spPr>
          <a:xfrm>
            <a:off x="1386416" y="1446389"/>
            <a:ext cx="56445" cy="42121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262B5C4-C6BE-E552-CAA1-A6469CDE0996}"/>
              </a:ext>
            </a:extLst>
          </p:cNvPr>
          <p:cNvSpPr txBox="1">
            <a:spLocks/>
          </p:cNvSpPr>
          <p:nvPr/>
        </p:nvSpPr>
        <p:spPr>
          <a:xfrm>
            <a:off x="7183588" y="5777889"/>
            <a:ext cx="2916666" cy="85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영화 상세화면</a:t>
            </a:r>
          </a:p>
        </p:txBody>
      </p:sp>
    </p:spTree>
    <p:extLst>
      <p:ext uri="{BB962C8B-B14F-4D97-AF65-F5344CB8AC3E}">
        <p14:creationId xmlns:p14="http://schemas.microsoft.com/office/powerpoint/2010/main" val="17368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8A127A57-B383-AEC0-3539-97ADABE2926A}"/>
              </a:ext>
            </a:extLst>
          </p:cNvPr>
          <p:cNvSpPr txBox="1">
            <a:spLocks/>
          </p:cNvSpPr>
          <p:nvPr/>
        </p:nvSpPr>
        <p:spPr>
          <a:xfrm>
            <a:off x="7183588" y="5777889"/>
            <a:ext cx="2916666" cy="85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리뷰 상세화면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C4F978B-9136-A9FF-BD19-4F7BF1870DF6}"/>
              </a:ext>
            </a:extLst>
          </p:cNvPr>
          <p:cNvSpPr txBox="1">
            <a:spLocks/>
          </p:cNvSpPr>
          <p:nvPr/>
        </p:nvSpPr>
        <p:spPr>
          <a:xfrm>
            <a:off x="4410794" y="463902"/>
            <a:ext cx="3374086" cy="972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 err="1">
                <a:solidFill>
                  <a:schemeClr val="bg1"/>
                </a:solidFill>
                <a:ea typeface="맑은 고딕"/>
              </a:rPr>
              <a:t>community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940010F-E1AD-CF29-66B9-F24C192F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1634067"/>
            <a:ext cx="3152422" cy="3596922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98ABC785-5456-88D6-8E80-70CB1BD0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21" y="2233427"/>
            <a:ext cx="3836811" cy="25957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17902D3-D089-C1BB-BB56-2B19B58E24C5}"/>
              </a:ext>
            </a:extLst>
          </p:cNvPr>
          <p:cNvSpPr txBox="1">
            <a:spLocks/>
          </p:cNvSpPr>
          <p:nvPr/>
        </p:nvSpPr>
        <p:spPr>
          <a:xfrm>
            <a:off x="1485522" y="5780711"/>
            <a:ext cx="3636334" cy="85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리뷰 목록화면</a:t>
            </a:r>
          </a:p>
        </p:txBody>
      </p:sp>
    </p:spTree>
    <p:extLst>
      <p:ext uri="{BB962C8B-B14F-4D97-AF65-F5344CB8AC3E}">
        <p14:creationId xmlns:p14="http://schemas.microsoft.com/office/powerpoint/2010/main" val="368643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F2FF1B8-D4E8-3B4B-9A82-93E0A4A2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022" y="2760933"/>
            <a:ext cx="3255334" cy="1339674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672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6088" y="760236"/>
            <a:ext cx="1406878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810" y="2425366"/>
            <a:ext cx="4545291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Ⅰ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.  주제 &amp;</a:t>
            </a:r>
            <a:r>
              <a:rPr lang="en-US" altLang="ko-KR" sz="2800" dirty="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 altLang="en-US" sz="2800" dirty="0">
                <a:solidFill>
                  <a:schemeClr val="bg1"/>
                </a:solidFill>
                <a:latin typeface="Malgun Gothic"/>
                <a:ea typeface="Malgun Gothic"/>
              </a:rPr>
              <a:t>작업</a:t>
            </a:r>
            <a:r>
              <a:rPr lang="ko-KR" sz="2800" dirty="0">
                <a:solidFill>
                  <a:schemeClr val="bg1"/>
                </a:solidFill>
                <a:latin typeface="Malgun Gothic"/>
                <a:ea typeface="Malgun Gothic"/>
              </a:rPr>
              <a:t> 내용</a:t>
            </a:r>
            <a:r>
              <a:rPr lang="en-US" sz="2800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sz="2800" dirty="0">
                <a:solidFill>
                  <a:schemeClr val="bg1"/>
                </a:solidFill>
                <a:latin typeface="Malgun Gothic"/>
                <a:ea typeface="Malgun Gothic"/>
              </a:rPr>
              <a:t>설명</a:t>
            </a:r>
            <a:endParaRPr lang="en-US" sz="2800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endParaRPr lang="en-US" altLang="ko-KR" sz="2800" dirty="0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AD18D-9260-EA29-2FD1-5AF514DA8BF0}"/>
              </a:ext>
            </a:extLst>
          </p:cNvPr>
          <p:cNvSpPr txBox="1"/>
          <p:nvPr/>
        </p:nvSpPr>
        <p:spPr>
          <a:xfrm>
            <a:off x="1677810" y="3427254"/>
            <a:ext cx="44253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Ⅱ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.  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+mn-lt"/>
              </a:rPr>
              <a:t>ERD 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&amp;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맑은 고딕"/>
              </a:rPr>
              <a:t> 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App</a:t>
            </a:r>
            <a:r>
              <a:rPr lang="ko-KR" sz="28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 sz="28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EF566-8F2A-91FC-CB3C-88C06318FBA9}"/>
              </a:ext>
            </a:extLst>
          </p:cNvPr>
          <p:cNvSpPr txBox="1"/>
          <p:nvPr/>
        </p:nvSpPr>
        <p:spPr>
          <a:xfrm>
            <a:off x="1677810" y="4464420"/>
            <a:ext cx="161018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Ⅲ. 시연</a:t>
            </a:r>
            <a:endParaRPr lang="en-US" altLang="ko-KR" sz="2800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E9F15D-5729-1D76-39E6-C84DBC1DB31E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286BF56-DEC1-516E-B42D-52442B09C3E5}"/>
              </a:ext>
            </a:extLst>
          </p:cNvPr>
          <p:cNvSpPr txBox="1">
            <a:spLocks/>
          </p:cNvSpPr>
          <p:nvPr/>
        </p:nvSpPr>
        <p:spPr>
          <a:xfrm>
            <a:off x="4558961" y="760236"/>
            <a:ext cx="2922530" cy="1339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주제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385F4DD-D307-01DB-C3A9-97A43C23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361" y="2761192"/>
            <a:ext cx="2774364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'</a:t>
            </a:r>
            <a:r>
              <a:rPr lang="ko-KR" altLang="en-US" sz="4800" dirty="0" err="1">
                <a:solidFill>
                  <a:schemeClr val="bg1"/>
                </a:solidFill>
                <a:ea typeface="맑은 고딕"/>
              </a:rPr>
              <a:t>Director</a:t>
            </a:r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8333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로고이(가) 표시된 사진&#10;&#10;자동 생성된 설명">
            <a:extLst>
              <a:ext uri="{FF2B5EF4-FFF2-40B4-BE49-F238E27FC236}">
                <a16:creationId xmlns:a16="http://schemas.microsoft.com/office/drawing/2014/main" id="{5B3656F1-C2BE-03D9-37B2-B36807BC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69" y="2297412"/>
            <a:ext cx="2108469" cy="2256779"/>
          </a:xfrm>
          <a:prstGeom prst="rect">
            <a:avLst/>
          </a:prstGeom>
        </p:spPr>
      </p:pic>
      <p:pic>
        <p:nvPicPr>
          <p:cNvPr id="6" name="그림 6" descr="로고이(가) 표시된 사진&#10;&#10;자동 생성된 설명">
            <a:extLst>
              <a:ext uri="{FF2B5EF4-FFF2-40B4-BE49-F238E27FC236}">
                <a16:creationId xmlns:a16="http://schemas.microsoft.com/office/drawing/2014/main" id="{9AC3AC47-FBC3-ED9A-16AC-94A50AF6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91" y="2510641"/>
            <a:ext cx="2281708" cy="18328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F0ACDDD-0AD8-17AE-B799-2950F5FB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961" y="760236"/>
            <a:ext cx="2922530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작업 내용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55CB2C54-9151-C81A-4395-B1B966EA379E}"/>
              </a:ext>
            </a:extLst>
          </p:cNvPr>
          <p:cNvSpPr/>
          <p:nvPr/>
        </p:nvSpPr>
        <p:spPr>
          <a:xfrm>
            <a:off x="5527183" y="2999704"/>
            <a:ext cx="740535" cy="762000"/>
          </a:xfrm>
          <a:prstGeom prst="mathPlus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1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F0ACDDD-0AD8-17AE-B799-2950F5FB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50" y="781403"/>
            <a:ext cx="4693473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작업 내용</a:t>
            </a: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(데이터 요청)</a:t>
            </a:r>
          </a:p>
        </p:txBody>
      </p:sp>
      <p:pic>
        <p:nvPicPr>
          <p:cNvPr id="2" name="그림 2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8EF4231F-9A95-5C5F-58AE-72A86007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45" y="2176775"/>
            <a:ext cx="4224867" cy="2511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91C77-B01D-5934-2F6A-50D28EAB3CF1}"/>
              </a:ext>
            </a:extLst>
          </p:cNvPr>
          <p:cNvSpPr txBox="1"/>
          <p:nvPr/>
        </p:nvSpPr>
        <p:spPr>
          <a:xfrm>
            <a:off x="4697587" y="5007700"/>
            <a:ext cx="2351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JSON 파일화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0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F0ACDDD-0AD8-17AE-B799-2950F5FB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50" y="781403"/>
            <a:ext cx="4693473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작업 내용</a:t>
            </a: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(영화 추천)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91C77-B01D-5934-2F6A-50D28EAB3CF1}"/>
              </a:ext>
            </a:extLst>
          </p:cNvPr>
          <p:cNvSpPr txBox="1"/>
          <p:nvPr/>
        </p:nvSpPr>
        <p:spPr>
          <a:xfrm>
            <a:off x="2192865" y="5000644"/>
            <a:ext cx="295779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ea typeface="맑은 고딕"/>
              </a:rPr>
              <a:t>좋아요 한 영화</a:t>
            </a:r>
            <a:endParaRPr lang="ko-KR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감독 리스트 생성</a:t>
            </a:r>
            <a:endParaRPr lang="ko-KR" dirty="0">
              <a:solidFill>
                <a:schemeClr val="bg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5A3729-2077-8673-B827-39131DFC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55" y="2280361"/>
            <a:ext cx="3977921" cy="2530110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72BB03F-77CC-506C-C405-BD7AB438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9" y="2282481"/>
            <a:ext cx="4358921" cy="2539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D0191-571E-B933-049D-C4946CB09199}"/>
              </a:ext>
            </a:extLst>
          </p:cNvPr>
          <p:cNvSpPr txBox="1"/>
          <p:nvPr/>
        </p:nvSpPr>
        <p:spPr>
          <a:xfrm>
            <a:off x="6503809" y="5000644"/>
            <a:ext cx="383268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영화 데이터와 비교 및 추천 리스트 추가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9544662-7B7E-2127-3C1F-40A21EB8D892}"/>
              </a:ext>
            </a:extLst>
          </p:cNvPr>
          <p:cNvSpPr/>
          <p:nvPr/>
        </p:nvSpPr>
        <p:spPr>
          <a:xfrm>
            <a:off x="5810249" y="3312583"/>
            <a:ext cx="225777" cy="4162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0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F0ACDDD-0AD8-17AE-B799-2950F5FB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50" y="781403"/>
            <a:ext cx="4693473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작업 내용</a:t>
            </a:r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(데이터 요청)</a:t>
            </a:r>
          </a:p>
        </p:txBody>
      </p:sp>
      <p:pic>
        <p:nvPicPr>
          <p:cNvPr id="2" name="그림 2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8EF4231F-9A95-5C5F-58AE-72A86007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45" y="2176775"/>
            <a:ext cx="4224867" cy="2511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91C77-B01D-5934-2F6A-50D28EAB3CF1}"/>
              </a:ext>
            </a:extLst>
          </p:cNvPr>
          <p:cNvSpPr txBox="1"/>
          <p:nvPr/>
        </p:nvSpPr>
        <p:spPr>
          <a:xfrm>
            <a:off x="4697587" y="5007700"/>
            <a:ext cx="2351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JSON 파일화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2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F2FF1B8-D4E8-3B4B-9A82-93E0A4A2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522" y="2711544"/>
            <a:ext cx="1357390" cy="1339674"/>
          </a:xfrm>
        </p:spPr>
        <p:txBody>
          <a:bodyPr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ea typeface="맑은 고딕"/>
              </a:rPr>
              <a:t>ERD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A370CC-2F0E-C4C9-F53D-D1CB4CC165B0}"/>
              </a:ext>
            </a:extLst>
          </p:cNvPr>
          <p:cNvSpPr/>
          <p:nvPr/>
        </p:nvSpPr>
        <p:spPr>
          <a:xfrm>
            <a:off x="1104194" y="666749"/>
            <a:ext cx="9990666" cy="55244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E84C134C-4C11-0CD1-E9E5-57A6BB67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66854"/>
            <a:ext cx="9989255" cy="55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와이드스크린</PresentationFormat>
  <Paragraphs>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목차</vt:lpstr>
      <vt:lpstr>'Director'</vt:lpstr>
      <vt:lpstr>작업 내용</vt:lpstr>
      <vt:lpstr>작업 내용(데이터 요청)</vt:lpstr>
      <vt:lpstr>작업 내용(영화 추천)</vt:lpstr>
      <vt:lpstr>작업 내용(데이터 요청)</vt:lpstr>
      <vt:lpstr>ERD</vt:lpstr>
      <vt:lpstr>PowerPoint 프레젠테이션</vt:lpstr>
      <vt:lpstr>App</vt:lpstr>
      <vt:lpstr>로그인 화면</vt:lpstr>
      <vt:lpstr>PowerPoint 프레젠테이션</vt:lpstr>
      <vt:lpstr>PowerPoint 프레젠테이션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408</cp:revision>
  <dcterms:created xsi:type="dcterms:W3CDTF">2023-05-25T07:08:03Z</dcterms:created>
  <dcterms:modified xsi:type="dcterms:W3CDTF">2023-05-25T16:24:06Z</dcterms:modified>
</cp:coreProperties>
</file>