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9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B1C7-530C-430A-BC7E-22C54A56178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9D75-3383-4104-8FED-920CF0B8D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4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B1C7-530C-430A-BC7E-22C54A56178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9D75-3383-4104-8FED-920CF0B8D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03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B1C7-530C-430A-BC7E-22C54A56178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9D75-3383-4104-8FED-920CF0B8D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71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B1C7-530C-430A-BC7E-22C54A56178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9D75-3383-4104-8FED-920CF0B8D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2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B1C7-530C-430A-BC7E-22C54A56178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9D75-3383-4104-8FED-920CF0B8D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26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B1C7-530C-430A-BC7E-22C54A56178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9D75-3383-4104-8FED-920CF0B8D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18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B1C7-530C-430A-BC7E-22C54A56178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9D75-3383-4104-8FED-920CF0B8D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2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B1C7-530C-430A-BC7E-22C54A56178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9D75-3383-4104-8FED-920CF0B8D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03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B1C7-530C-430A-BC7E-22C54A56178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9D75-3383-4104-8FED-920CF0B8D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868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B1C7-530C-430A-BC7E-22C54A56178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9D75-3383-4104-8FED-920CF0B8D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41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B1C7-530C-430A-BC7E-22C54A56178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9D75-3383-4104-8FED-920CF0B8D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22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4B1C7-530C-430A-BC7E-22C54A56178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89D75-3383-4104-8FED-920CF0B8D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10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406" y="2030112"/>
            <a:ext cx="5343525" cy="1314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64936" y="4461711"/>
            <a:ext cx="18573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 smtClean="0">
                <a:solidFill>
                  <a:schemeClr val="bg1"/>
                </a:solidFill>
              </a:rPr>
              <a:t>강노아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48249" y="4485774"/>
            <a:ext cx="18573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 smtClean="0">
                <a:solidFill>
                  <a:schemeClr val="bg1"/>
                </a:solidFill>
              </a:rPr>
              <a:t>권민우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635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목차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2227810"/>
            <a:ext cx="76144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주제</a:t>
            </a:r>
            <a:r>
              <a:rPr lang="en-US" altLang="ko-KR" dirty="0" smtClean="0">
                <a:solidFill>
                  <a:schemeClr val="bg1"/>
                </a:solidFill>
              </a:rPr>
              <a:t>, ERD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모듈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</a:rPr>
              <a:t>개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설명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시연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318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31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089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12</Words>
  <Application>Microsoft Office PowerPoint</Application>
  <PresentationFormat>와이드스크린</PresentationFormat>
  <Paragraphs>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목차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6</cp:revision>
  <dcterms:created xsi:type="dcterms:W3CDTF">2023-05-25T07:08:03Z</dcterms:created>
  <dcterms:modified xsi:type="dcterms:W3CDTF">2023-05-25T08:44:24Z</dcterms:modified>
</cp:coreProperties>
</file>