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>
        <p:scale>
          <a:sx n="66" d="100"/>
          <a:sy n="66" d="100"/>
        </p:scale>
        <p:origin x="34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7765E-95FC-BB8E-5A6E-DDCCCC21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719569-62FF-4668-E8C3-33084CFB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1C500-BC09-DFCC-A7B8-1615A6C6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77755-7339-6E67-64FD-9449A4D3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A961A-7F74-AE2F-3440-B324BA4B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C5BE-62B3-50D2-FC90-933A7537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8D509E-9893-A607-61BE-942A0B4DB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D1341-0D7E-0C38-764C-B9906392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9C8DE-226D-C635-AE39-69CB4DA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FC542-FAF5-FDA8-21D2-4B6C629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0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862353-F133-4E7A-4944-B19FD4220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676BC-8B16-F413-2025-504C76ABB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55D8-3174-F0E6-D59A-261B0E72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6DCEC-D15C-E416-4B86-E6F25DF4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ACAF9-1356-AB2F-A22E-EBCCA14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5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6FAFF-69E0-D5F6-EA9C-66AAE675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96C76-A37A-7E83-27AE-56FAE7AF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601F6-BF18-11D0-8F04-6B33B045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A5870-EC3D-03FC-8C82-C0D4B61E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A552-B5B6-28BC-7867-EA1C6974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DAFBA-DD0B-B47E-2979-9BCDBCEB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62A52-7498-8EBF-7ED8-D1E04629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9B170-DC22-D633-EAD4-9CA1226C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8CC6C-8CFE-701C-BA56-70637C95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8454E-9C57-0E70-66A6-A89F42E1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5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535BB-781C-6657-3941-DBD5950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0B9A-21EA-FDEA-44F7-0F5412385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BDB7B2-13B6-0214-8114-DFC31E17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4DB62-E928-D269-4F48-0DDCCD48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ABB10-5872-B327-F486-9ED0E5E6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7BA82-7F70-AAC3-9504-34D76461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047A9-5B4A-2D57-8073-589ACD8D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8F1AD-51E8-A812-BEC8-1324CA3D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36A45-A8A3-39E0-D11F-651FEFA2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D8D031-6188-786D-CAC7-CF0555785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5944B-DCCA-13C0-EC8B-58FB12828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9DFB2-366A-BF81-9815-0B435130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D7C1E-E59B-4F81-3F45-5915C12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BD36F-0F16-D992-8986-3A1ACE5C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79518-16F6-5CBA-B116-783D7A3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D6B345-FE00-4A8A-9ED5-53DFB10F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9BC83-B05B-77D6-BBCF-1E47F8D9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EFEE2B-0720-8EBC-BC36-BD9D6717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1936B-8363-C43D-AB47-C0E1D03E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C7589-E181-E097-D62E-FFCF6878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26424-F12B-3941-982D-15B76801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9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4A92-AAA3-BB2F-FAE4-52504851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1B7A2-2E7D-D153-BCB9-C15F1548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532DA-50A5-DD70-0125-2B890694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3536-FD14-7361-76A7-22B7769C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A012E-8FA7-133F-71D6-57074592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9595B-F11B-F6BC-4F10-76CB33F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78F6B-DD63-326B-B806-4416102F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EC3C93-0070-C7B4-FE74-51EA292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A32AC-7803-F346-2B2F-272CC84F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74B77-4A60-3025-207D-28EEFCE8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5F009-ACA4-D53A-9C9F-F5AE1A4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5C275-327E-2C5F-6F41-0A300C9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8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0F9B6E-263D-DEB8-7896-8603084E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018D1-D1D5-BB21-C8B0-D3D3B2CC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0728A-E5B0-7243-DC5E-6C10E674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BD76-00F7-4FA3-89E0-176FB5AE5690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69360-CCC6-6F50-17AF-34EE63867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3AD02-D978-7E60-AC9D-D2A49B41C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D519AA-44AD-4A21-D344-898D104F1337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FE9C32-CD24-37E1-52C9-CE34E389F1DC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3D2C8-D873-EBF0-A21A-584D985E67D3}"/>
              </a:ext>
            </a:extLst>
          </p:cNvPr>
          <p:cNvSpPr txBox="1"/>
          <p:nvPr/>
        </p:nvSpPr>
        <p:spPr>
          <a:xfrm>
            <a:off x="5538019" y="3363878"/>
            <a:ext cx="1381432" cy="9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dirty="0"/>
              <a:t>김민정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7A174-E817-CBCA-30C1-B41413D26D93}"/>
              </a:ext>
            </a:extLst>
          </p:cNvPr>
          <p:cNvSpPr txBox="1"/>
          <p:nvPr/>
        </p:nvSpPr>
        <p:spPr>
          <a:xfrm>
            <a:off x="3246989" y="2367171"/>
            <a:ext cx="5963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SQL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</a:rPr>
              <a:t>능력단위 개별 과제 </a:t>
            </a:r>
          </a:p>
        </p:txBody>
      </p:sp>
    </p:spTree>
    <p:extLst>
      <p:ext uri="{BB962C8B-B14F-4D97-AF65-F5344CB8AC3E}">
        <p14:creationId xmlns:p14="http://schemas.microsoft.com/office/powerpoint/2010/main" val="7060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A9E5-1C7C-B534-46E2-123CD2F93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43D726-85DB-EF7D-9627-FC2893BA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46" y="4844867"/>
            <a:ext cx="5967105" cy="14303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7EE41A-866D-77B8-7402-DD98DC8ADBED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511DC-5716-C6B9-EFE2-DB291D89900E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524B2-ECA9-BB97-B765-0AC9F144C5FD}"/>
              </a:ext>
            </a:extLst>
          </p:cNvPr>
          <p:cNvSpPr txBox="1"/>
          <p:nvPr/>
        </p:nvSpPr>
        <p:spPr>
          <a:xfrm>
            <a:off x="463136" y="493166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WORK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B3275-E7D4-CDC4-AF8B-36D2D423E207}"/>
              </a:ext>
            </a:extLst>
          </p:cNvPr>
          <p:cNvSpPr txBox="1"/>
          <p:nvPr/>
        </p:nvSpPr>
        <p:spPr>
          <a:xfrm>
            <a:off x="1997526" y="1899582"/>
            <a:ext cx="88773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조교는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담당교수 랩실의 학생</a:t>
            </a:r>
            <a:r>
              <a:rPr lang="ko-KR" altLang="en-US" dirty="0"/>
              <a:t>이 맡는다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개설 과목에 담당교수는 지정되어 있으나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연구실 내 학생이 없을 경우 </a:t>
            </a:r>
            <a:r>
              <a:rPr lang="ko-KR" altLang="en-US" dirty="0"/>
              <a:t>조교가 배정되지 않는다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연구실 내 대학원생이 많을 경우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학번 끝자리가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1]</a:t>
            </a:r>
            <a:r>
              <a:rPr lang="ko-KR" altLang="en-US" dirty="0"/>
              <a:t>인 학생으로 조교가 배정된다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수강생이 없을 경우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폐강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DFEA5-3C3E-FE43-D05D-AA318A982F89}"/>
              </a:ext>
            </a:extLst>
          </p:cNvPr>
          <p:cNvSpPr txBox="1"/>
          <p:nvPr/>
        </p:nvSpPr>
        <p:spPr>
          <a:xfrm>
            <a:off x="1193800" y="1297974"/>
            <a:ext cx="932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새 학기 과목에 대한 교수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조교명과 수강생수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개설여부 출력하기 </a:t>
            </a:r>
          </a:p>
        </p:txBody>
      </p:sp>
    </p:spTree>
    <p:extLst>
      <p:ext uri="{BB962C8B-B14F-4D97-AF65-F5344CB8AC3E}">
        <p14:creationId xmlns:p14="http://schemas.microsoft.com/office/powerpoint/2010/main" val="93312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562D8-9507-8F84-77B6-4E0FE8F55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26EDA6-6FD6-2F2D-7A63-780A28B0F762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BDD245-DC36-6E80-BBC3-E625F819EF87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FEBA5-7EDF-CEC2-2FA7-63A305C09425}"/>
              </a:ext>
            </a:extLst>
          </p:cNvPr>
          <p:cNvSpPr txBox="1"/>
          <p:nvPr/>
        </p:nvSpPr>
        <p:spPr>
          <a:xfrm>
            <a:off x="463136" y="493166"/>
            <a:ext cx="4278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TABLES &amp; COLUMNS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3D2C83-7427-E6F0-0FF2-A32F533F1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60147"/>
              </p:ext>
            </p:extLst>
          </p:nvPr>
        </p:nvGraphicFramePr>
        <p:xfrm>
          <a:off x="712002" y="1418166"/>
          <a:ext cx="10767995" cy="4445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285">
                  <a:extLst>
                    <a:ext uri="{9D8B030D-6E8A-4147-A177-3AD203B41FA5}">
                      <a16:colId xmlns:a16="http://schemas.microsoft.com/office/drawing/2014/main" val="3706041816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655785278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2919364953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2668647905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62553097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1032122956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3938836596"/>
                    </a:ext>
                  </a:extLst>
                </a:gridCol>
              </a:tblGrid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TABLES</a:t>
                      </a:r>
                      <a:endParaRPr lang="ko-KR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COLUMNS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606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교수테이블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prof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교수번호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Profno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교수이름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연구실번호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Lab_no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전공과목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Major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620354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대학원생테이블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grad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Gno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Gname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지도교수번호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Profno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Degree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389324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학생테이블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Sname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수강과목번호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재적상태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Status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515807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과목테이블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sub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교수번호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Profno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Subject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수강학년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Grade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강의실번호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off-no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032074"/>
                  </a:ext>
                </a:extLst>
              </a:tr>
            </a:tbl>
          </a:graphicData>
        </a:graphic>
      </p:graphicFrame>
      <p:pic>
        <p:nvPicPr>
          <p:cNvPr id="11" name="그래픽 10" descr="키">
            <a:extLst>
              <a:ext uri="{FF2B5EF4-FFF2-40B4-BE49-F238E27FC236}">
                <a16:creationId xmlns:a16="http://schemas.microsoft.com/office/drawing/2014/main" id="{F32A6975-D990-56EC-EE12-F27D9501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7774387" y="71976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73DAE-C0F3-C996-314F-115CD26BBF0A}"/>
              </a:ext>
            </a:extLst>
          </p:cNvPr>
          <p:cNvSpPr txBox="1"/>
          <p:nvPr/>
        </p:nvSpPr>
        <p:spPr>
          <a:xfrm>
            <a:off x="8086043" y="947690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PRIMARY KEY 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그래픽 12" descr="키">
            <a:extLst>
              <a:ext uri="{FF2B5EF4-FFF2-40B4-BE49-F238E27FC236}">
                <a16:creationId xmlns:a16="http://schemas.microsoft.com/office/drawing/2014/main" id="{9109A291-1921-C602-6D49-EB57E8E5E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9756476" y="71976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5EF5C5-738A-81FE-F0B0-6EDBBC4F3635}"/>
              </a:ext>
            </a:extLst>
          </p:cNvPr>
          <p:cNvSpPr txBox="1"/>
          <p:nvPr/>
        </p:nvSpPr>
        <p:spPr>
          <a:xfrm>
            <a:off x="10068132" y="94769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FOREIGN KEY 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그래픽 14" descr="키">
            <a:extLst>
              <a:ext uri="{FF2B5EF4-FFF2-40B4-BE49-F238E27FC236}">
                <a16:creationId xmlns:a16="http://schemas.microsoft.com/office/drawing/2014/main" id="{0B0CA8D0-FE8C-F8A1-8D6F-EEBCB69B9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226648" y="2205664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래픽 15" descr="키">
            <a:extLst>
              <a:ext uri="{FF2B5EF4-FFF2-40B4-BE49-F238E27FC236}">
                <a16:creationId xmlns:a16="http://schemas.microsoft.com/office/drawing/2014/main" id="{1671F690-9E31-5869-B464-8869CBC2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226648" y="310702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래픽 16" descr="키">
            <a:extLst>
              <a:ext uri="{FF2B5EF4-FFF2-40B4-BE49-F238E27FC236}">
                <a16:creationId xmlns:a16="http://schemas.microsoft.com/office/drawing/2014/main" id="{2D5B2F87-5705-8F37-B4C5-42269305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162836" y="3978225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래픽 17" descr="키">
            <a:extLst>
              <a:ext uri="{FF2B5EF4-FFF2-40B4-BE49-F238E27FC236}">
                <a16:creationId xmlns:a16="http://schemas.microsoft.com/office/drawing/2014/main" id="{DA71600A-FBF9-C991-CD0F-5BD53ED7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162835" y="482631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래픽 18" descr="키">
            <a:extLst>
              <a:ext uri="{FF2B5EF4-FFF2-40B4-BE49-F238E27FC236}">
                <a16:creationId xmlns:a16="http://schemas.microsoft.com/office/drawing/2014/main" id="{20F94791-680B-2C29-C420-A7F5668E4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5184581" y="3103649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래픽 19" descr="키">
            <a:extLst>
              <a:ext uri="{FF2B5EF4-FFF2-40B4-BE49-F238E27FC236}">
                <a16:creationId xmlns:a16="http://schemas.microsoft.com/office/drawing/2014/main" id="{33AE4D1D-6062-8AD7-2F2E-C1AF5F56F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5184581" y="3999847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래픽 20" descr="키">
            <a:extLst>
              <a:ext uri="{FF2B5EF4-FFF2-40B4-BE49-F238E27FC236}">
                <a16:creationId xmlns:a16="http://schemas.microsoft.com/office/drawing/2014/main" id="{00BB422D-5540-AA77-E116-B731E717F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3732701" y="4873335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6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D46B45-02B9-D9F1-3209-95E77E8A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6" y="1566601"/>
            <a:ext cx="5363323" cy="37247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570AE5-EA9A-58B6-C817-75E4A8D6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32" y="675889"/>
            <a:ext cx="5506218" cy="41249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2070F-170B-D2E4-FD0D-42E2B57F8B9D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E8E6E9-4084-A7B8-0D25-E23C4C0BF9DE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BB69CE-E04D-8F1D-0304-6C882C92A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02" y="4956920"/>
            <a:ext cx="3743847" cy="981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A49D1B-7390-DA56-46D7-3E5674311DEB}"/>
              </a:ext>
            </a:extLst>
          </p:cNvPr>
          <p:cNvSpPr txBox="1"/>
          <p:nvPr/>
        </p:nvSpPr>
        <p:spPr>
          <a:xfrm>
            <a:off x="463136" y="49316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388962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E8ACA9-39A6-E235-E8D2-5F52CE0D5B21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BEB59B-B864-8D5C-51D4-3A1AE727BE2F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8F8FDD3-0238-2739-F09F-17A58AFC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33" y="388827"/>
            <a:ext cx="5944430" cy="4744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0D770A-6D45-64EA-25DB-C9530DF9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33" y="5074465"/>
            <a:ext cx="8059275" cy="1295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14504-86BB-8E27-1358-99C7661504B1}"/>
              </a:ext>
            </a:extLst>
          </p:cNvPr>
          <p:cNvSpPr txBox="1"/>
          <p:nvPr/>
        </p:nvSpPr>
        <p:spPr>
          <a:xfrm>
            <a:off x="463136" y="49316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레코드 추가</a:t>
            </a:r>
          </a:p>
        </p:txBody>
      </p:sp>
    </p:spTree>
    <p:extLst>
      <p:ext uri="{BB962C8B-B14F-4D97-AF65-F5344CB8AC3E}">
        <p14:creationId xmlns:p14="http://schemas.microsoft.com/office/powerpoint/2010/main" val="76722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FF14-B9D7-400B-6728-03F6AFD7A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54F58-30D2-F16C-E810-57A311B7A2C4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7CC1FE-16B0-6D7C-007C-022BEBD8F0D7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4A2532-4957-9387-4CFE-C06C0EF7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4" y="1077941"/>
            <a:ext cx="9764488" cy="3734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1B7011-2E17-1182-008C-BCD22159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445" y="4983406"/>
            <a:ext cx="5967105" cy="1430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9D81A-7E01-E712-3402-71536701EBBC}"/>
              </a:ext>
            </a:extLst>
          </p:cNvPr>
          <p:cNvSpPr txBox="1"/>
          <p:nvPr/>
        </p:nvSpPr>
        <p:spPr>
          <a:xfrm>
            <a:off x="463136" y="4931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chemeClr val="accent1">
                    <a:lumMod val="50000"/>
                  </a:schemeClr>
                </a:solidFill>
              </a:rPr>
              <a:t>실행문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57C00-BAD9-0744-52FD-641C7FD4B00E}"/>
              </a:ext>
            </a:extLst>
          </p:cNvPr>
          <p:cNvSpPr txBox="1"/>
          <p:nvPr/>
        </p:nvSpPr>
        <p:spPr>
          <a:xfrm>
            <a:off x="505868" y="482140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45228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12A366-C307-7D4E-CEB4-10B692DCBDE1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5EE0D-ADE5-F5C0-7D69-D1E96BA7FE6C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1E9B2-2247-AA37-58D7-3C50E26F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07" y="1020563"/>
            <a:ext cx="5096586" cy="5344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66F1E-A46B-6C8A-CB0C-2509710A855A}"/>
              </a:ext>
            </a:extLst>
          </p:cNvPr>
          <p:cNvSpPr txBox="1"/>
          <p:nvPr/>
        </p:nvSpPr>
        <p:spPr>
          <a:xfrm>
            <a:off x="463136" y="493166"/>
            <a:ext cx="564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Entity Relationship Diagram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4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125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Minjeong Kim</dc:creator>
  <cp:lastModifiedBy>Minjeong Kim</cp:lastModifiedBy>
  <cp:revision>9</cp:revision>
  <dcterms:created xsi:type="dcterms:W3CDTF">2024-02-27T13:04:01Z</dcterms:created>
  <dcterms:modified xsi:type="dcterms:W3CDTF">2024-02-27T14:05:05Z</dcterms:modified>
</cp:coreProperties>
</file>