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42"/>
    <p:restoredTop sz="94721"/>
  </p:normalViewPr>
  <p:slideViewPr>
    <p:cSldViewPr snapToGrid="0" snapToObjects="1">
      <p:cViewPr>
        <p:scale>
          <a:sx n="78" d="100"/>
          <a:sy n="78" d="100"/>
        </p:scale>
        <p:origin x="-24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79F-85C6-8145-BE35-5BC62629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Look into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EFD2-0D05-144D-B657-9BEC82EB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and Z</a:t>
            </a:r>
          </a:p>
        </p:txBody>
      </p:sp>
    </p:spTree>
    <p:extLst>
      <p:ext uri="{BB962C8B-B14F-4D97-AF65-F5344CB8AC3E}">
        <p14:creationId xmlns:p14="http://schemas.microsoft.com/office/powerpoint/2010/main" val="412517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34FE-827C-FF45-88D9-6CD5CDF1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20507"/>
            <a:ext cx="9150807" cy="25290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78F6-E098-B24E-87AA-19E8428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81D-EFD2-A745-B667-15B8681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40AB-57A1-6E46-8539-E8FC2D3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421"/>
            <a:ext cx="6096001" cy="21555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E91EC-B652-0D47-8351-5203BF4F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8999"/>
            <a:ext cx="6096002" cy="226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30625-6C8F-5F40-9990-613B38481017}"/>
              </a:ext>
            </a:extLst>
          </p:cNvPr>
          <p:cNvSpPr txBox="1"/>
          <p:nvPr/>
        </p:nvSpPr>
        <p:spPr>
          <a:xfrm>
            <a:off x="7010400" y="15811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08CCC-2A73-A647-88BC-730315BBC98A}"/>
              </a:ext>
            </a:extLst>
          </p:cNvPr>
          <p:cNvSpPr txBox="1"/>
          <p:nvPr/>
        </p:nvSpPr>
        <p:spPr>
          <a:xfrm>
            <a:off x="952500" y="4343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4635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6319-CB9E-5F4A-A541-5B5BE31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443-AB6B-B142-BBB5-7C27B80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data to eliminate unneeded information</a:t>
            </a:r>
          </a:p>
          <a:p>
            <a:r>
              <a:rPr lang="en-US" dirty="0"/>
              <a:t>Find out via certain statistical manipulations how various groups of passengers fared</a:t>
            </a:r>
          </a:p>
          <a:p>
            <a:r>
              <a:rPr lang="en-US" dirty="0"/>
              <a:t>Represent that information in clear, descriptive models and charts</a:t>
            </a:r>
          </a:p>
        </p:txBody>
      </p:sp>
    </p:spTree>
    <p:extLst>
      <p:ext uri="{BB962C8B-B14F-4D97-AF65-F5344CB8AC3E}">
        <p14:creationId xmlns:p14="http://schemas.microsoft.com/office/powerpoint/2010/main" val="30641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6C63-F177-AA46-88A7-2D89A2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Data Manipulation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F0BECE8-D1A6-D34A-BC86-7EF6F070FD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63" r="10271" b="1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A22D-BEC8-084B-98BD-7A6FCACD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843F-005A-D845-9E48-ED58663A6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CBBC-F0C2-764A-B5BC-9577D44E83D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149AC-BF30-3A4F-AAE4-F4D22EEE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9A6154-505D-714D-B717-8C185A56F3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0BEB8-5204-3741-9984-65773DEF7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08EDD4-EA25-324F-B1D7-326706DEB94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B95FE5B8-C122-1543-8358-D777DE0F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24981"/>
            <a:ext cx="2922195" cy="171044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BE63D1-FEAB-E644-A12E-1D725FFBF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56" y="3024345"/>
            <a:ext cx="3002338" cy="1741451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2ACE61-6863-604D-8D96-F2C8D28B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2787969"/>
            <a:ext cx="2926134" cy="2605720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DC6256-C8A5-F345-A984-6C43D34A2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193" y="5217884"/>
            <a:ext cx="2926134" cy="1038454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A1A5551-04D0-5647-B412-E37961A2A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00" y="5217884"/>
            <a:ext cx="2926134" cy="10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735-149B-6946-B9B9-C329FFA2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94F-4131-AE43-ABE6-5F997BCD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0D79-0A89-1F42-AFAA-8FFE246E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3317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2C1-D696-B646-97F3-6A20976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65F6-AD1E-064E-81F3-659072DD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make models that fairly accurately predicted whether or not a passenger would survive</a:t>
            </a:r>
          </a:p>
          <a:p>
            <a:r>
              <a:rPr lang="en-US" dirty="0"/>
              <a:t>Given all the data minus survival information, we could predict close to 80+% of </a:t>
            </a:r>
            <a:r>
              <a:rPr lang="en-US"/>
              <a:t>the passengers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Deeper Look into Titanic Survivors</vt:lpstr>
      <vt:lpstr>Background</vt:lpstr>
      <vt:lpstr>Dataset Overview</vt:lpstr>
      <vt:lpstr>Goals</vt:lpstr>
      <vt:lpstr>Data Manipulation</vt:lpstr>
      <vt:lpstr>Models</vt:lpstr>
      <vt:lpstr>Tableau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Look into Titanic Survivors</dc:title>
  <dc:creator>Carson Prim</dc:creator>
  <cp:lastModifiedBy>Carson Prim</cp:lastModifiedBy>
  <cp:revision>3</cp:revision>
  <dcterms:created xsi:type="dcterms:W3CDTF">2023-02-17T00:05:44Z</dcterms:created>
  <dcterms:modified xsi:type="dcterms:W3CDTF">2023-02-17T00:26:19Z</dcterms:modified>
</cp:coreProperties>
</file>