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642"/>
    <p:restoredTop sz="94721"/>
  </p:normalViewPr>
  <p:slideViewPr>
    <p:cSldViewPr snapToGrid="0" snapToObjects="1">
      <p:cViewPr varScale="1">
        <p:scale>
          <a:sx n="67" d="100"/>
          <a:sy n="67" d="100"/>
        </p:scale>
        <p:origin x="184" y="1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E479F-85C6-8145-BE35-5BC62629D1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Deeper Look into Titanic Survivors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25EFD2-0D05-144D-B657-9BEC82EB8E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X, Y, and Z</a:t>
            </a:r>
          </a:p>
        </p:txBody>
      </p:sp>
    </p:spTree>
    <p:extLst>
      <p:ext uri="{BB962C8B-B14F-4D97-AF65-F5344CB8AC3E}">
        <p14:creationId xmlns:p14="http://schemas.microsoft.com/office/powerpoint/2010/main" val="412517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103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33" name="Picture 103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035" name="Oval 103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37" name="Picture 103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39" name="Picture 103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041" name="Rectangle 104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43" name="Rectangle 1042">
            <a:extLst>
              <a:ext uri="{FF2B5EF4-FFF2-40B4-BE49-F238E27FC236}">
                <a16:creationId xmlns:a16="http://schemas.microsoft.com/office/drawing/2014/main" id="{20F6071B-48FA-4685-A9C9-A7B21E1C1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7F534FE-827C-FF45-88D9-6CD5CDF18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5458" y="920507"/>
            <a:ext cx="9150807" cy="252902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5" name="Rectangle 1044">
            <a:extLst>
              <a:ext uri="{FF2B5EF4-FFF2-40B4-BE49-F238E27FC236}">
                <a16:creationId xmlns:a16="http://schemas.microsoft.com/office/drawing/2014/main" id="{8C56044C-1580-4C45-8AA3-F2A07478B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7" name="Freeform: Shape 1046">
            <a:extLst>
              <a:ext uri="{FF2B5EF4-FFF2-40B4-BE49-F238E27FC236}">
                <a16:creationId xmlns:a16="http://schemas.microsoft.com/office/drawing/2014/main" id="{51A8E3CE-561F-42BE-B6A2-FBE96F9A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3579207"/>
            <a:ext cx="12191696" cy="3278793"/>
          </a:xfrm>
          <a:custGeom>
            <a:avLst/>
            <a:gdLst>
              <a:gd name="connsiteX0" fmla="*/ 1 w 12191696"/>
              <a:gd name="connsiteY0" fmla="*/ 0 h 3278793"/>
              <a:gd name="connsiteX1" fmla="*/ 71932 w 12191696"/>
              <a:gd name="connsiteY1" fmla="*/ 12261 h 3278793"/>
              <a:gd name="connsiteX2" fmla="*/ 282849 w 12191696"/>
              <a:gd name="connsiteY2" fmla="*/ 48343 h 3278793"/>
              <a:gd name="connsiteX3" fmla="*/ 436464 w 12191696"/>
              <a:gd name="connsiteY3" fmla="*/ 73565 h 3278793"/>
              <a:gd name="connsiteX4" fmla="*/ 619339 w 12191696"/>
              <a:gd name="connsiteY4" fmla="*/ 100188 h 3278793"/>
              <a:gd name="connsiteX5" fmla="*/ 836351 w 12191696"/>
              <a:gd name="connsiteY5" fmla="*/ 132066 h 3278793"/>
              <a:gd name="connsiteX6" fmla="*/ 1076528 w 12191696"/>
              <a:gd name="connsiteY6" fmla="*/ 165696 h 3278793"/>
              <a:gd name="connsiteX7" fmla="*/ 1347183 w 12191696"/>
              <a:gd name="connsiteY7" fmla="*/ 201077 h 3278793"/>
              <a:gd name="connsiteX8" fmla="*/ 1642223 w 12191696"/>
              <a:gd name="connsiteY8" fmla="*/ 238560 h 3278793"/>
              <a:gd name="connsiteX9" fmla="*/ 1962864 w 12191696"/>
              <a:gd name="connsiteY9" fmla="*/ 276043 h 3278793"/>
              <a:gd name="connsiteX10" fmla="*/ 2304232 w 12191696"/>
              <a:gd name="connsiteY10" fmla="*/ 314227 h 3278793"/>
              <a:gd name="connsiteX11" fmla="*/ 2672421 w 12191696"/>
              <a:gd name="connsiteY11" fmla="*/ 349608 h 3278793"/>
              <a:gd name="connsiteX12" fmla="*/ 3057678 w 12191696"/>
              <a:gd name="connsiteY12" fmla="*/ 383588 h 3278793"/>
              <a:gd name="connsiteX13" fmla="*/ 3464881 w 12191696"/>
              <a:gd name="connsiteY13" fmla="*/ 414415 h 3278793"/>
              <a:gd name="connsiteX14" fmla="*/ 3889152 w 12191696"/>
              <a:gd name="connsiteY14" fmla="*/ 443841 h 3278793"/>
              <a:gd name="connsiteX15" fmla="*/ 4331710 w 12191696"/>
              <a:gd name="connsiteY15" fmla="*/ 471515 h 3278793"/>
              <a:gd name="connsiteX16" fmla="*/ 4558476 w 12191696"/>
              <a:gd name="connsiteY16" fmla="*/ 481324 h 3278793"/>
              <a:gd name="connsiteX17" fmla="*/ 4790118 w 12191696"/>
              <a:gd name="connsiteY17" fmla="*/ 492183 h 3278793"/>
              <a:gd name="connsiteX18" fmla="*/ 5025418 w 12191696"/>
              <a:gd name="connsiteY18" fmla="*/ 502342 h 3278793"/>
              <a:gd name="connsiteX19" fmla="*/ 5261937 w 12191696"/>
              <a:gd name="connsiteY19" fmla="*/ 508998 h 3278793"/>
              <a:gd name="connsiteX20" fmla="*/ 5503333 w 12191696"/>
              <a:gd name="connsiteY20" fmla="*/ 514953 h 3278793"/>
              <a:gd name="connsiteX21" fmla="*/ 5747166 w 12191696"/>
              <a:gd name="connsiteY21" fmla="*/ 521259 h 3278793"/>
              <a:gd name="connsiteX22" fmla="*/ 5995877 w 12191696"/>
              <a:gd name="connsiteY22" fmla="*/ 525463 h 3278793"/>
              <a:gd name="connsiteX23" fmla="*/ 6247026 w 12191696"/>
              <a:gd name="connsiteY23" fmla="*/ 525463 h 3278793"/>
              <a:gd name="connsiteX24" fmla="*/ 6500613 w 12191696"/>
              <a:gd name="connsiteY24" fmla="*/ 527565 h 3278793"/>
              <a:gd name="connsiteX25" fmla="*/ 6756639 w 12191696"/>
              <a:gd name="connsiteY25" fmla="*/ 525463 h 3278793"/>
              <a:gd name="connsiteX26" fmla="*/ 7016322 w 12191696"/>
              <a:gd name="connsiteY26" fmla="*/ 521259 h 3278793"/>
              <a:gd name="connsiteX27" fmla="*/ 7276005 w 12191696"/>
              <a:gd name="connsiteY27" fmla="*/ 517406 h 3278793"/>
              <a:gd name="connsiteX28" fmla="*/ 7539345 w 12191696"/>
              <a:gd name="connsiteY28" fmla="*/ 508998 h 3278793"/>
              <a:gd name="connsiteX29" fmla="*/ 7805124 w 12191696"/>
              <a:gd name="connsiteY29" fmla="*/ 500241 h 3278793"/>
              <a:gd name="connsiteX30" fmla="*/ 8070903 w 12191696"/>
              <a:gd name="connsiteY30" fmla="*/ 490082 h 3278793"/>
              <a:gd name="connsiteX31" fmla="*/ 8339121 w 12191696"/>
              <a:gd name="connsiteY31" fmla="*/ 475719 h 3278793"/>
              <a:gd name="connsiteX32" fmla="*/ 8609776 w 12191696"/>
              <a:gd name="connsiteY32" fmla="*/ 458554 h 3278793"/>
              <a:gd name="connsiteX33" fmla="*/ 8881651 w 12191696"/>
              <a:gd name="connsiteY33" fmla="*/ 442089 h 3278793"/>
              <a:gd name="connsiteX34" fmla="*/ 9153526 w 12191696"/>
              <a:gd name="connsiteY34" fmla="*/ 421071 h 3278793"/>
              <a:gd name="connsiteX35" fmla="*/ 9429058 w 12191696"/>
              <a:gd name="connsiteY35" fmla="*/ 395849 h 3278793"/>
              <a:gd name="connsiteX36" fmla="*/ 9700933 w 12191696"/>
              <a:gd name="connsiteY36" fmla="*/ 370626 h 3278793"/>
              <a:gd name="connsiteX37" fmla="*/ 9977684 w 12191696"/>
              <a:gd name="connsiteY37" fmla="*/ 341551 h 3278793"/>
              <a:gd name="connsiteX38" fmla="*/ 10255655 w 12191696"/>
              <a:gd name="connsiteY38" fmla="*/ 309673 h 3278793"/>
              <a:gd name="connsiteX39" fmla="*/ 10529968 w 12191696"/>
              <a:gd name="connsiteY39" fmla="*/ 276043 h 3278793"/>
              <a:gd name="connsiteX40" fmla="*/ 10807939 w 12191696"/>
              <a:gd name="connsiteY40" fmla="*/ 236809 h 3278793"/>
              <a:gd name="connsiteX41" fmla="*/ 11084690 w 12191696"/>
              <a:gd name="connsiteY41" fmla="*/ 194772 h 3278793"/>
              <a:gd name="connsiteX42" fmla="*/ 11362661 w 12191696"/>
              <a:gd name="connsiteY42" fmla="*/ 153085 h 3278793"/>
              <a:gd name="connsiteX43" fmla="*/ 11639412 w 12191696"/>
              <a:gd name="connsiteY43" fmla="*/ 104392 h 3278793"/>
              <a:gd name="connsiteX44" fmla="*/ 11914945 w 12191696"/>
              <a:gd name="connsiteY44" fmla="*/ 54648 h 3278793"/>
              <a:gd name="connsiteX45" fmla="*/ 12191696 w 12191696"/>
              <a:gd name="connsiteY45" fmla="*/ 2452 h 3278793"/>
              <a:gd name="connsiteX46" fmla="*/ 12191696 w 12191696"/>
              <a:gd name="connsiteY46" fmla="*/ 2802467 h 3278793"/>
              <a:gd name="connsiteX47" fmla="*/ 12191695 w 12191696"/>
              <a:gd name="connsiteY47" fmla="*/ 2802467 h 3278793"/>
              <a:gd name="connsiteX48" fmla="*/ 12191695 w 12191696"/>
              <a:gd name="connsiteY48" fmla="*/ 3278793 h 3278793"/>
              <a:gd name="connsiteX49" fmla="*/ 0 w 12191696"/>
              <a:gd name="connsiteY49" fmla="*/ 3278793 h 3278793"/>
              <a:gd name="connsiteX50" fmla="*/ 0 w 12191696"/>
              <a:gd name="connsiteY50" fmla="*/ 2134639 h 3278793"/>
              <a:gd name="connsiteX51" fmla="*/ 1 w 12191696"/>
              <a:gd name="connsiteY51" fmla="*/ 2134639 h 3278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696" h="327879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3" y="514953"/>
                </a:lnTo>
                <a:lnTo>
                  <a:pt x="5747166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802467"/>
                </a:lnTo>
                <a:lnTo>
                  <a:pt x="12191695" y="2802467"/>
                </a:lnTo>
                <a:lnTo>
                  <a:pt x="12191695" y="3278793"/>
                </a:lnTo>
                <a:lnTo>
                  <a:pt x="0" y="3278793"/>
                </a:lnTo>
                <a:lnTo>
                  <a:pt x="0" y="2134639"/>
                </a:lnTo>
                <a:lnTo>
                  <a:pt x="1" y="2134639"/>
                </a:lnTo>
                <a:close/>
              </a:path>
            </a:pathLst>
          </a:custGeom>
          <a:ln>
            <a:noFill/>
          </a:ln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E378F6-E098-B24E-87AA-19E8428AC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371849"/>
            <a:ext cx="9149350" cy="135052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Background</a:t>
            </a:r>
          </a:p>
        </p:txBody>
      </p:sp>
      <p:sp>
        <p:nvSpPr>
          <p:cNvPr id="1049" name="Freeform 16">
            <a:extLst>
              <a:ext uri="{FF2B5EF4-FFF2-40B4-BE49-F238E27FC236}">
                <a16:creationId xmlns:a16="http://schemas.microsoft.com/office/drawing/2014/main" id="{7DE548AA-7E1A-497C-8B79-C74F42ACF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40" y="3280011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7480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A781D-EFD2-A745-B667-15B868139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Overview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13940AB-57A1-6E46-8539-E8FC2D34F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3421"/>
            <a:ext cx="6096001" cy="2155580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D3E91EC-B652-0D47-8351-5203BF4FB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8" y="3428999"/>
            <a:ext cx="6096002" cy="22652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630625-6C8F-5F40-9990-613B38481017}"/>
              </a:ext>
            </a:extLst>
          </p:cNvPr>
          <p:cNvSpPr txBox="1"/>
          <p:nvPr/>
        </p:nvSpPr>
        <p:spPr>
          <a:xfrm>
            <a:off x="7010400" y="1581150"/>
            <a:ext cx="409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308CCC-2A73-A647-88BC-730315BBC98A}"/>
              </a:ext>
            </a:extLst>
          </p:cNvPr>
          <p:cNvSpPr txBox="1"/>
          <p:nvPr/>
        </p:nvSpPr>
        <p:spPr>
          <a:xfrm>
            <a:off x="952500" y="4343400"/>
            <a:ext cx="361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</a:t>
            </a:r>
          </a:p>
        </p:txBody>
      </p:sp>
    </p:spTree>
    <p:extLst>
      <p:ext uri="{BB962C8B-B14F-4D97-AF65-F5344CB8AC3E}">
        <p14:creationId xmlns:p14="http://schemas.microsoft.com/office/powerpoint/2010/main" val="3446355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D6319-CB9E-5F4A-A541-5B5BE3132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0D443-AB6B-B142-BBB5-7C27B80C5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Manipulate the data to eliminate unneeded information</a:t>
            </a:r>
          </a:p>
          <a:p>
            <a:r>
              <a:rPr lang="en-US" dirty="0"/>
              <a:t>Find out via certain statistical manipulations how various groups of passengers fared</a:t>
            </a:r>
          </a:p>
          <a:p>
            <a:r>
              <a:rPr lang="en-US" dirty="0"/>
              <a:t>Represent that information in clear, descriptive models and charts</a:t>
            </a:r>
          </a:p>
        </p:txBody>
      </p:sp>
    </p:spTree>
    <p:extLst>
      <p:ext uri="{BB962C8B-B14F-4D97-AF65-F5344CB8AC3E}">
        <p14:creationId xmlns:p14="http://schemas.microsoft.com/office/powerpoint/2010/main" val="3064130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76C63-F177-AA46-88A7-2D89A2AAD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542503"/>
            <a:ext cx="9184606" cy="11798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Data Manipulation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6F0BECE8-D1A6-D34A-BC86-7EF6F070FD9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1963" r="10271" b="1"/>
          <a:stretch/>
        </p:blipFill>
        <p:spPr>
          <a:xfrm>
            <a:off x="635458" y="640080"/>
            <a:ext cx="9186063" cy="360273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7934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50D79-0A89-1F42-AFAA-8FFE246E9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233174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462C1-D696-B646-97F3-6A20976A6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965F6-AD1E-064E-81F3-659072DD6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112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50</Words>
  <Application>Microsoft Macintosh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Deeper Look into Titanic Survivors</vt:lpstr>
      <vt:lpstr>Background</vt:lpstr>
      <vt:lpstr>Dataset Overview</vt:lpstr>
      <vt:lpstr>Goals</vt:lpstr>
      <vt:lpstr>Data Manipulation</vt:lpstr>
      <vt:lpstr>Results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Deeper Look into Titanic Survivors</dc:title>
  <dc:creator>Carson Prim</dc:creator>
  <cp:lastModifiedBy>Carson Prim</cp:lastModifiedBy>
  <cp:revision>1</cp:revision>
  <dcterms:created xsi:type="dcterms:W3CDTF">2023-02-17T00:05:44Z</dcterms:created>
  <dcterms:modified xsi:type="dcterms:W3CDTF">2023-02-17T00:07:06Z</dcterms:modified>
</cp:coreProperties>
</file>