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15"/>
    <p:restoredTop sz="94721"/>
  </p:normalViewPr>
  <p:slideViewPr>
    <p:cSldViewPr snapToGrid="0" snapToObjects="1">
      <p:cViewPr>
        <p:scale>
          <a:sx n="68" d="100"/>
          <a:sy n="68" d="100"/>
        </p:scale>
        <p:origin x="1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ublic.tableau.com/app/profile/guy6801/viz/TitanicProject_16762110932600/Familysiz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479F-85C6-8145-BE35-5BC62629D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Deeper Look into Titanic Survivors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EFD2-0D05-144D-B657-9BEC82EB8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X, Y, and Z</a:t>
            </a:r>
          </a:p>
        </p:txBody>
      </p:sp>
    </p:spTree>
    <p:extLst>
      <p:ext uri="{BB962C8B-B14F-4D97-AF65-F5344CB8AC3E}">
        <p14:creationId xmlns:p14="http://schemas.microsoft.com/office/powerpoint/2010/main" val="412517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534FE-827C-FF45-88D9-6CD5CDF1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920507"/>
            <a:ext cx="9150807" cy="25290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378F6-E098-B24E-87AA-19E8428A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10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4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81D-EFD2-A745-B667-15B86813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3940AB-57A1-6E46-8539-E8FC2D34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421"/>
            <a:ext cx="6096001" cy="215558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3E91EC-B652-0D47-8351-5203BF4F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8999"/>
            <a:ext cx="6096002" cy="226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30625-6C8F-5F40-9990-613B38481017}"/>
              </a:ext>
            </a:extLst>
          </p:cNvPr>
          <p:cNvSpPr txBox="1"/>
          <p:nvPr/>
        </p:nvSpPr>
        <p:spPr>
          <a:xfrm>
            <a:off x="7010400" y="158115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08CCC-2A73-A647-88BC-730315BBC98A}"/>
              </a:ext>
            </a:extLst>
          </p:cNvPr>
          <p:cNvSpPr txBox="1"/>
          <p:nvPr/>
        </p:nvSpPr>
        <p:spPr>
          <a:xfrm>
            <a:off x="952500" y="4343400"/>
            <a:ext cx="36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44635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6319-CB9E-5F4A-A541-5B5BE313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D443-AB6B-B142-BBB5-7C27B80C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the data to eliminate unneeded information</a:t>
            </a:r>
          </a:p>
          <a:p>
            <a:r>
              <a:rPr lang="en-US" dirty="0"/>
              <a:t>Find out via certain statistical manipulations how various groups of passengers fared</a:t>
            </a:r>
          </a:p>
          <a:p>
            <a:r>
              <a:rPr lang="en-US" dirty="0"/>
              <a:t>Represent that information in clear, descriptive models and charts</a:t>
            </a:r>
          </a:p>
          <a:p>
            <a:r>
              <a:rPr lang="en-US" dirty="0"/>
              <a:t>Use all the information provided to try and predict via a model whether or not each given passenger survived</a:t>
            </a:r>
          </a:p>
        </p:txBody>
      </p:sp>
    </p:spTree>
    <p:extLst>
      <p:ext uri="{BB962C8B-B14F-4D97-AF65-F5344CB8AC3E}">
        <p14:creationId xmlns:p14="http://schemas.microsoft.com/office/powerpoint/2010/main" val="30641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4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5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2" name="Picture 5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5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4" name="Rectangle 5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76C63-F177-AA46-88A7-2D89A2AA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Data Manipulation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B2DE82-9B0E-F148-8793-1982328B83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7" y="953016"/>
            <a:ext cx="5745860" cy="38640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A83119B8-2ACB-9A46-9776-3EF89C7C22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317" y="1674807"/>
            <a:ext cx="5745860" cy="26000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9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A22D-BEC8-084B-98BD-7A6FCACD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7843F-005A-D845-9E48-ED58663A6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CBBC-F0C2-764A-B5BC-9577D44E83D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149AC-BF30-3A4F-AAE4-F4D22EEE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9A6154-505D-714D-B717-8C185A56F35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40BEB8-5204-3741-9984-65773DEF7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08EDD4-EA25-324F-B1D7-326706DEB94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B95FE5B8-C122-1543-8358-D777DE0F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33" y="2664840"/>
            <a:ext cx="3171273" cy="1856232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B594AA2F-478E-B643-9543-A1453E04E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76" y="2514113"/>
            <a:ext cx="2220654" cy="2301597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36DBC5-2781-7649-A2CB-8490D42DC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176" y="4675908"/>
            <a:ext cx="2220654" cy="1478102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A3B487-E014-0342-A2AE-E57796593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023" y="2603297"/>
            <a:ext cx="1379465" cy="1394793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51BE1D29-5211-3F46-919E-EDD305DA9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023" y="3805117"/>
            <a:ext cx="1379465" cy="1256259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7148548D-2BE2-CB43-81AC-191421D86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023" y="4753870"/>
            <a:ext cx="1379465" cy="82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735-149B-6946-B9B9-C329FFA2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94F-4131-AE43-ABE6-5F997BCD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705017"/>
            <a:ext cx="8946541" cy="543382"/>
          </a:xfrm>
        </p:spPr>
        <p:txBody>
          <a:bodyPr/>
          <a:lstStyle/>
          <a:p>
            <a:r>
              <a:rPr lang="en-US" b="0" i="0" u="sng" dirty="0">
                <a:effectLst/>
                <a:latin typeface="-apple-system"/>
                <a:hlinkClick r:id="rId2"/>
              </a:rPr>
              <a:t>Tableau Analysis 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BD907-DDD6-4D44-BC2D-18F894FF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18" y="452718"/>
            <a:ext cx="597663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0D79-0A89-1F42-AFAA-8FFE246E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3317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2C1-D696-B646-97F3-6A20976A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65F6-AD1E-064E-81F3-659072DD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make models that fairly accurately predicted whether or not a passenger would survive</a:t>
            </a:r>
          </a:p>
          <a:p>
            <a:r>
              <a:rPr lang="en-US" dirty="0"/>
              <a:t>Given all the data minus survival information, we could predict close to 80+% of the passengers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11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Century Gothic</vt:lpstr>
      <vt:lpstr>Wingdings 3</vt:lpstr>
      <vt:lpstr>Ion</vt:lpstr>
      <vt:lpstr>Deeper Look into Titanic Survivors</vt:lpstr>
      <vt:lpstr>Background</vt:lpstr>
      <vt:lpstr>Dataset Overview</vt:lpstr>
      <vt:lpstr>Goals</vt:lpstr>
      <vt:lpstr>Data Manipulation</vt:lpstr>
      <vt:lpstr>Models</vt:lpstr>
      <vt:lpstr>Tableau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 Look into Titanic Survivors</dc:title>
  <dc:creator>Carson Prim</dc:creator>
  <cp:lastModifiedBy>Carson Prim</cp:lastModifiedBy>
  <cp:revision>2</cp:revision>
  <dcterms:created xsi:type="dcterms:W3CDTF">2023-02-17T00:35:26Z</dcterms:created>
  <dcterms:modified xsi:type="dcterms:W3CDTF">2023-02-17T01:03:48Z</dcterms:modified>
</cp:coreProperties>
</file>