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0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2023-06-08T10:45:28Z</dcterms:created>
  <dcterms:modified xsi:type="dcterms:W3CDTF">2023-06-18T09:59:52Z</dcterms:modified>
</cp:coreProperties>
</file>