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8" r:id="rId3"/>
    <p:sldId id="260" r:id="rId4"/>
    <p:sldId id="261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73D61-BE3E-4A90-860E-6DA67613AE1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9C6E-99A1-49DF-A3E5-C52E31FF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4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9C6E-99A1-49DF-A3E5-C52E31FFD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3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E5F1-5C84-4229-8FF0-32B87D8FED4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D20D-A1C2-40FA-9840-27A8497E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3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E5F1-5C84-4229-8FF0-32B87D8FED4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D20D-A1C2-40FA-9840-27A8497E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E5F1-5C84-4229-8FF0-32B87D8FED4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D20D-A1C2-40FA-9840-27A8497E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E5F1-5C84-4229-8FF0-32B87D8FED4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D20D-A1C2-40FA-9840-27A8497E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0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E5F1-5C84-4229-8FF0-32B87D8FED4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D20D-A1C2-40FA-9840-27A8497E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0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E5F1-5C84-4229-8FF0-32B87D8FED4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D20D-A1C2-40FA-9840-27A8497E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E5F1-5C84-4229-8FF0-32B87D8FED4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D20D-A1C2-40FA-9840-27A8497E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7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E5F1-5C84-4229-8FF0-32B87D8FED4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D20D-A1C2-40FA-9840-27A8497E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4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E5F1-5C84-4229-8FF0-32B87D8FED4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D20D-A1C2-40FA-9840-27A8497E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6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E5F1-5C84-4229-8FF0-32B87D8FED4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D20D-A1C2-40FA-9840-27A8497E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E5F1-5C84-4229-8FF0-32B87D8FED4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D20D-A1C2-40FA-9840-27A8497E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1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E5F1-5C84-4229-8FF0-32B87D8FED4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D20D-A1C2-40FA-9840-27A8497E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7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94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72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3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On-screen Show (4:3)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2023-06-07T14:59:31Z</dcterms:created>
  <dcterms:modified xsi:type="dcterms:W3CDTF">2023-06-07T15:17:19Z</dcterms:modified>
</cp:coreProperties>
</file>