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58400" cy="5668963"/>
  <p:notesSz cx="6858000" cy="9144000"/>
  <p:defaultTextStyle>
    <a:defPPr>
      <a:defRPr lang="en-US"/>
    </a:defPPr>
    <a:lvl1pPr marL="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492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985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478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5970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2463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8956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5448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1941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54" y="-90"/>
      </p:cViewPr>
      <p:guideLst>
        <p:guide orient="horz" pos="1786"/>
        <p:guide pos="3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3" y="1761057"/>
            <a:ext cx="8549641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1" y="3212413"/>
            <a:ext cx="704088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9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5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9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227022"/>
            <a:ext cx="2263140" cy="4836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27022"/>
            <a:ext cx="662178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6" y="3642836"/>
            <a:ext cx="8549641" cy="112591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6" y="2402750"/>
            <a:ext cx="8549641" cy="1240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9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98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4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97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24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89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54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19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268958"/>
            <a:ext cx="4444207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1797796"/>
            <a:ext cx="4444207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268958"/>
            <a:ext cx="4445952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797796"/>
            <a:ext cx="4445952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5709"/>
            <a:ext cx="3309144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25711"/>
            <a:ext cx="5622925" cy="483830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186283"/>
            <a:ext cx="3309144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8" y="3968275"/>
            <a:ext cx="603504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8" y="506535"/>
            <a:ext cx="6035040" cy="3401378"/>
          </a:xfrm>
        </p:spPr>
        <p:txBody>
          <a:bodyPr/>
          <a:lstStyle>
            <a:lvl1pPr marL="0" indent="0">
              <a:buNone/>
              <a:defRPr sz="3300"/>
            </a:lvl1pPr>
            <a:lvl2pPr marL="464927" indent="0">
              <a:buNone/>
              <a:defRPr sz="2800"/>
            </a:lvl2pPr>
            <a:lvl3pPr marL="929853" indent="0">
              <a:buNone/>
              <a:defRPr sz="2400"/>
            </a:lvl3pPr>
            <a:lvl4pPr marL="1394780" indent="0">
              <a:buNone/>
              <a:defRPr sz="2000"/>
            </a:lvl4pPr>
            <a:lvl5pPr marL="1859707" indent="0">
              <a:buNone/>
              <a:defRPr sz="2000"/>
            </a:lvl5pPr>
            <a:lvl6pPr marL="2324633" indent="0">
              <a:buNone/>
              <a:defRPr sz="2000"/>
            </a:lvl6pPr>
            <a:lvl7pPr marL="2789560" indent="0">
              <a:buNone/>
              <a:defRPr sz="2000"/>
            </a:lvl7pPr>
            <a:lvl8pPr marL="3254487" indent="0">
              <a:buNone/>
              <a:defRPr sz="2000"/>
            </a:lvl8pPr>
            <a:lvl9pPr marL="3719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8" y="4436754"/>
            <a:ext cx="603504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3" y="227021"/>
            <a:ext cx="9052561" cy="944827"/>
          </a:xfrm>
          <a:prstGeom prst="rect">
            <a:avLst/>
          </a:prstGeom>
        </p:spPr>
        <p:txBody>
          <a:bodyPr vert="horz" lIns="92985" tIns="46493" rIns="92985" bIns="464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1322759"/>
            <a:ext cx="9052561" cy="3741254"/>
          </a:xfrm>
          <a:prstGeom prst="rect">
            <a:avLst/>
          </a:prstGeom>
        </p:spPr>
        <p:txBody>
          <a:bodyPr vert="horz" lIns="92985" tIns="46493" rIns="92985" bIns="464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5254289"/>
            <a:ext cx="31851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9853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95" indent="-348695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5506" indent="-290579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31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724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217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709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02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695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187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492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985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78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970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463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56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448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941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2023-06-08T10:45:28Z</dcterms:created>
  <dcterms:modified xsi:type="dcterms:W3CDTF">2023-06-08T11:00:36Z</dcterms:modified>
</cp:coreProperties>
</file>