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jpg" ContentType="image/jp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45895" y="1493721"/>
            <a:ext cx="2828925" cy="47625"/>
          </a:xfrm>
          <a:custGeom>
            <a:avLst/>
            <a:gdLst/>
            <a:ahLst/>
            <a:cxnLst/>
            <a:rect l="l" t="t" r="r" b="b"/>
            <a:pathLst>
              <a:path w="2828925" h="47625">
                <a:moveTo>
                  <a:pt x="2828616" y="47624"/>
                </a:moveTo>
                <a:lnTo>
                  <a:pt x="0" y="47624"/>
                </a:lnTo>
                <a:lnTo>
                  <a:pt x="0" y="0"/>
                </a:lnTo>
                <a:lnTo>
                  <a:pt x="2828616" y="0"/>
                </a:lnTo>
                <a:lnTo>
                  <a:pt x="2828616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20" y="957146"/>
            <a:ext cx="8315959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2354" y="1809181"/>
            <a:ext cx="1390650" cy="716915"/>
          </a:xfrm>
          <a:custGeom>
            <a:avLst/>
            <a:gdLst/>
            <a:ahLst/>
            <a:cxnLst/>
            <a:rect l="l" t="t" r="r" b="b"/>
            <a:pathLst>
              <a:path w="1390650" h="716914">
                <a:moveTo>
                  <a:pt x="1131779" y="716662"/>
                </a:moveTo>
                <a:lnTo>
                  <a:pt x="258710" y="716662"/>
                </a:lnTo>
                <a:lnTo>
                  <a:pt x="220480" y="712776"/>
                </a:lnTo>
                <a:lnTo>
                  <a:pt x="183991" y="701490"/>
                </a:lnTo>
                <a:lnTo>
                  <a:pt x="149644" y="683357"/>
                </a:lnTo>
                <a:lnTo>
                  <a:pt x="117840" y="658932"/>
                </a:lnTo>
                <a:lnTo>
                  <a:pt x="88977" y="628769"/>
                </a:lnTo>
                <a:lnTo>
                  <a:pt x="63457" y="593422"/>
                </a:lnTo>
                <a:lnTo>
                  <a:pt x="41679" y="553445"/>
                </a:lnTo>
                <a:lnTo>
                  <a:pt x="24045" y="509394"/>
                </a:lnTo>
                <a:lnTo>
                  <a:pt x="10953" y="461821"/>
                </a:lnTo>
                <a:lnTo>
                  <a:pt x="2805" y="411282"/>
                </a:lnTo>
                <a:lnTo>
                  <a:pt x="0" y="358331"/>
                </a:lnTo>
                <a:lnTo>
                  <a:pt x="2805" y="305379"/>
                </a:lnTo>
                <a:lnTo>
                  <a:pt x="10953" y="254840"/>
                </a:lnTo>
                <a:lnTo>
                  <a:pt x="24045" y="207267"/>
                </a:lnTo>
                <a:lnTo>
                  <a:pt x="41679" y="163215"/>
                </a:lnTo>
                <a:lnTo>
                  <a:pt x="63457" y="123239"/>
                </a:lnTo>
                <a:lnTo>
                  <a:pt x="88977" y="87892"/>
                </a:lnTo>
                <a:lnTo>
                  <a:pt x="117840" y="57729"/>
                </a:lnTo>
                <a:lnTo>
                  <a:pt x="149644" y="33304"/>
                </a:lnTo>
                <a:lnTo>
                  <a:pt x="183991" y="15171"/>
                </a:lnTo>
                <a:lnTo>
                  <a:pt x="220480" y="3885"/>
                </a:lnTo>
                <a:lnTo>
                  <a:pt x="258710" y="0"/>
                </a:lnTo>
                <a:lnTo>
                  <a:pt x="1131779" y="0"/>
                </a:lnTo>
                <a:lnTo>
                  <a:pt x="1170009" y="3885"/>
                </a:lnTo>
                <a:lnTo>
                  <a:pt x="1206498" y="15171"/>
                </a:lnTo>
                <a:lnTo>
                  <a:pt x="1240845" y="33304"/>
                </a:lnTo>
                <a:lnTo>
                  <a:pt x="1272649" y="57729"/>
                </a:lnTo>
                <a:lnTo>
                  <a:pt x="1301512" y="87892"/>
                </a:lnTo>
                <a:lnTo>
                  <a:pt x="1327032" y="123239"/>
                </a:lnTo>
                <a:lnTo>
                  <a:pt x="1348810" y="163215"/>
                </a:lnTo>
                <a:lnTo>
                  <a:pt x="1366444" y="207267"/>
                </a:lnTo>
                <a:lnTo>
                  <a:pt x="1379536" y="254840"/>
                </a:lnTo>
                <a:lnTo>
                  <a:pt x="1387684" y="305379"/>
                </a:lnTo>
                <a:lnTo>
                  <a:pt x="1390489" y="358331"/>
                </a:lnTo>
                <a:lnTo>
                  <a:pt x="1387684" y="411282"/>
                </a:lnTo>
                <a:lnTo>
                  <a:pt x="1379536" y="461821"/>
                </a:lnTo>
                <a:lnTo>
                  <a:pt x="1366444" y="509394"/>
                </a:lnTo>
                <a:lnTo>
                  <a:pt x="1348810" y="553445"/>
                </a:lnTo>
                <a:lnTo>
                  <a:pt x="1327032" y="593422"/>
                </a:lnTo>
                <a:lnTo>
                  <a:pt x="1301512" y="628769"/>
                </a:lnTo>
                <a:lnTo>
                  <a:pt x="1272649" y="658932"/>
                </a:lnTo>
                <a:lnTo>
                  <a:pt x="1240845" y="683357"/>
                </a:lnTo>
                <a:lnTo>
                  <a:pt x="1206498" y="701490"/>
                </a:lnTo>
                <a:lnTo>
                  <a:pt x="1170009" y="712776"/>
                </a:lnTo>
                <a:lnTo>
                  <a:pt x="1131779" y="716662"/>
                </a:lnTo>
                <a:close/>
              </a:path>
            </a:pathLst>
          </a:custGeom>
          <a:solidFill>
            <a:srgbClr val="0073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1520" y="2792081"/>
            <a:ext cx="8289925" cy="1731645"/>
          </a:xfrm>
          <a:custGeom>
            <a:avLst/>
            <a:gdLst/>
            <a:ahLst/>
            <a:cxnLst/>
            <a:rect l="l" t="t" r="r" b="b"/>
            <a:pathLst>
              <a:path w="8289925" h="1731645">
                <a:moveTo>
                  <a:pt x="8289606" y="1731644"/>
                </a:moveTo>
                <a:lnTo>
                  <a:pt x="0" y="1731644"/>
                </a:lnTo>
                <a:lnTo>
                  <a:pt x="0" y="0"/>
                </a:lnTo>
                <a:lnTo>
                  <a:pt x="8289606" y="0"/>
                </a:lnTo>
                <a:lnTo>
                  <a:pt x="8289606" y="1731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6333" y="3144932"/>
            <a:ext cx="540093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19" y="1882579"/>
            <a:ext cx="8315960" cy="236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://www.kaggle.com/emmarex/plantdisease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297" y="179036"/>
            <a:ext cx="1351915" cy="1351915"/>
          </a:xfrm>
          <a:custGeom>
            <a:avLst/>
            <a:gdLst/>
            <a:ahLst/>
            <a:cxnLst/>
            <a:rect l="l" t="t" r="r" b="b"/>
            <a:pathLst>
              <a:path w="1351914" h="1351915">
                <a:moveTo>
                  <a:pt x="675917" y="1351832"/>
                </a:moveTo>
                <a:lnTo>
                  <a:pt x="627645" y="1350135"/>
                </a:lnTo>
                <a:lnTo>
                  <a:pt x="580290" y="1345120"/>
                </a:lnTo>
                <a:lnTo>
                  <a:pt x="533965" y="1336901"/>
                </a:lnTo>
                <a:lnTo>
                  <a:pt x="488785" y="1325593"/>
                </a:lnTo>
                <a:lnTo>
                  <a:pt x="444864" y="1311311"/>
                </a:lnTo>
                <a:lnTo>
                  <a:pt x="402317" y="1294168"/>
                </a:lnTo>
                <a:lnTo>
                  <a:pt x="361258" y="1274278"/>
                </a:lnTo>
                <a:lnTo>
                  <a:pt x="321801" y="1251757"/>
                </a:lnTo>
                <a:lnTo>
                  <a:pt x="284060" y="1226719"/>
                </a:lnTo>
                <a:lnTo>
                  <a:pt x="248151" y="1199278"/>
                </a:lnTo>
                <a:lnTo>
                  <a:pt x="214187" y="1169548"/>
                </a:lnTo>
                <a:lnTo>
                  <a:pt x="182283" y="1137644"/>
                </a:lnTo>
                <a:lnTo>
                  <a:pt x="152554" y="1103680"/>
                </a:lnTo>
                <a:lnTo>
                  <a:pt x="125112" y="1067771"/>
                </a:lnTo>
                <a:lnTo>
                  <a:pt x="100074" y="1030031"/>
                </a:lnTo>
                <a:lnTo>
                  <a:pt x="77553" y="990574"/>
                </a:lnTo>
                <a:lnTo>
                  <a:pt x="57664" y="949515"/>
                </a:lnTo>
                <a:lnTo>
                  <a:pt x="40521" y="906968"/>
                </a:lnTo>
                <a:lnTo>
                  <a:pt x="26238" y="863047"/>
                </a:lnTo>
                <a:lnTo>
                  <a:pt x="14930" y="817867"/>
                </a:lnTo>
                <a:lnTo>
                  <a:pt x="6712" y="771542"/>
                </a:lnTo>
                <a:lnTo>
                  <a:pt x="1697" y="724187"/>
                </a:lnTo>
                <a:lnTo>
                  <a:pt x="0" y="675919"/>
                </a:lnTo>
                <a:lnTo>
                  <a:pt x="1697" y="627645"/>
                </a:lnTo>
                <a:lnTo>
                  <a:pt x="6712" y="580289"/>
                </a:lnTo>
                <a:lnTo>
                  <a:pt x="14930" y="533965"/>
                </a:lnTo>
                <a:lnTo>
                  <a:pt x="26238" y="488785"/>
                </a:lnTo>
                <a:lnTo>
                  <a:pt x="40521" y="444864"/>
                </a:lnTo>
                <a:lnTo>
                  <a:pt x="57664" y="402317"/>
                </a:lnTo>
                <a:lnTo>
                  <a:pt x="77553" y="361258"/>
                </a:lnTo>
                <a:lnTo>
                  <a:pt x="100074" y="321801"/>
                </a:lnTo>
                <a:lnTo>
                  <a:pt x="125112" y="284060"/>
                </a:lnTo>
                <a:lnTo>
                  <a:pt x="152554" y="248151"/>
                </a:lnTo>
                <a:lnTo>
                  <a:pt x="182283" y="214187"/>
                </a:lnTo>
                <a:lnTo>
                  <a:pt x="214187" y="182283"/>
                </a:lnTo>
                <a:lnTo>
                  <a:pt x="248151" y="152554"/>
                </a:lnTo>
                <a:lnTo>
                  <a:pt x="284060" y="125112"/>
                </a:lnTo>
                <a:lnTo>
                  <a:pt x="321801" y="100074"/>
                </a:lnTo>
                <a:lnTo>
                  <a:pt x="361258" y="77553"/>
                </a:lnTo>
                <a:lnTo>
                  <a:pt x="402317" y="57664"/>
                </a:lnTo>
                <a:lnTo>
                  <a:pt x="444864" y="40521"/>
                </a:lnTo>
                <a:lnTo>
                  <a:pt x="488785" y="26238"/>
                </a:lnTo>
                <a:lnTo>
                  <a:pt x="533965" y="14930"/>
                </a:lnTo>
                <a:lnTo>
                  <a:pt x="580290" y="6712"/>
                </a:lnTo>
                <a:lnTo>
                  <a:pt x="627645" y="1696"/>
                </a:lnTo>
                <a:lnTo>
                  <a:pt x="675911" y="0"/>
                </a:lnTo>
                <a:lnTo>
                  <a:pt x="724187" y="1696"/>
                </a:lnTo>
                <a:lnTo>
                  <a:pt x="771542" y="6712"/>
                </a:lnTo>
                <a:lnTo>
                  <a:pt x="817867" y="14930"/>
                </a:lnTo>
                <a:lnTo>
                  <a:pt x="863047" y="26238"/>
                </a:lnTo>
                <a:lnTo>
                  <a:pt x="906968" y="40521"/>
                </a:lnTo>
                <a:lnTo>
                  <a:pt x="949515" y="57664"/>
                </a:lnTo>
                <a:lnTo>
                  <a:pt x="990574" y="77553"/>
                </a:lnTo>
                <a:lnTo>
                  <a:pt x="1030031" y="100074"/>
                </a:lnTo>
                <a:lnTo>
                  <a:pt x="1067771" y="125112"/>
                </a:lnTo>
                <a:lnTo>
                  <a:pt x="1103681" y="152554"/>
                </a:lnTo>
                <a:lnTo>
                  <a:pt x="1137644" y="182283"/>
                </a:lnTo>
                <a:lnTo>
                  <a:pt x="1169548" y="214187"/>
                </a:lnTo>
                <a:lnTo>
                  <a:pt x="1199278" y="248151"/>
                </a:lnTo>
                <a:lnTo>
                  <a:pt x="1226719" y="284060"/>
                </a:lnTo>
                <a:lnTo>
                  <a:pt x="1251757" y="321801"/>
                </a:lnTo>
                <a:lnTo>
                  <a:pt x="1274278" y="361258"/>
                </a:lnTo>
                <a:lnTo>
                  <a:pt x="1294168" y="402317"/>
                </a:lnTo>
                <a:lnTo>
                  <a:pt x="1311311" y="444864"/>
                </a:lnTo>
                <a:lnTo>
                  <a:pt x="1325593" y="488785"/>
                </a:lnTo>
                <a:lnTo>
                  <a:pt x="1336901" y="533965"/>
                </a:lnTo>
                <a:lnTo>
                  <a:pt x="1345120" y="580289"/>
                </a:lnTo>
                <a:lnTo>
                  <a:pt x="1350135" y="627645"/>
                </a:lnTo>
                <a:lnTo>
                  <a:pt x="1351832" y="675913"/>
                </a:lnTo>
                <a:lnTo>
                  <a:pt x="1350135" y="724187"/>
                </a:lnTo>
                <a:lnTo>
                  <a:pt x="1345120" y="771542"/>
                </a:lnTo>
                <a:lnTo>
                  <a:pt x="1336901" y="817867"/>
                </a:lnTo>
                <a:lnTo>
                  <a:pt x="1325593" y="863047"/>
                </a:lnTo>
                <a:lnTo>
                  <a:pt x="1311311" y="906968"/>
                </a:lnTo>
                <a:lnTo>
                  <a:pt x="1294168" y="949515"/>
                </a:lnTo>
                <a:lnTo>
                  <a:pt x="1274278" y="990574"/>
                </a:lnTo>
                <a:lnTo>
                  <a:pt x="1251757" y="1030031"/>
                </a:lnTo>
                <a:lnTo>
                  <a:pt x="1226719" y="1067771"/>
                </a:lnTo>
                <a:lnTo>
                  <a:pt x="1199278" y="1103680"/>
                </a:lnTo>
                <a:lnTo>
                  <a:pt x="1169548" y="1137644"/>
                </a:lnTo>
                <a:lnTo>
                  <a:pt x="1137644" y="1169548"/>
                </a:lnTo>
                <a:lnTo>
                  <a:pt x="1103681" y="1199278"/>
                </a:lnTo>
                <a:lnTo>
                  <a:pt x="1067771" y="1226719"/>
                </a:lnTo>
                <a:lnTo>
                  <a:pt x="1030031" y="1251757"/>
                </a:lnTo>
                <a:lnTo>
                  <a:pt x="990574" y="1274278"/>
                </a:lnTo>
                <a:lnTo>
                  <a:pt x="949515" y="1294168"/>
                </a:lnTo>
                <a:lnTo>
                  <a:pt x="906968" y="1311311"/>
                </a:lnTo>
                <a:lnTo>
                  <a:pt x="863047" y="1325593"/>
                </a:lnTo>
                <a:lnTo>
                  <a:pt x="817867" y="1336901"/>
                </a:lnTo>
                <a:lnTo>
                  <a:pt x="771542" y="1345120"/>
                </a:lnTo>
                <a:lnTo>
                  <a:pt x="724187" y="1350135"/>
                </a:lnTo>
                <a:lnTo>
                  <a:pt x="675917" y="1351832"/>
                </a:lnTo>
                <a:close/>
              </a:path>
            </a:pathLst>
          </a:custGeom>
          <a:solidFill>
            <a:srgbClr val="0073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3197" y="563834"/>
            <a:ext cx="6286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161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Colleg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Logo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0510" y="179036"/>
            <a:ext cx="1351915" cy="1351915"/>
          </a:xfrm>
          <a:custGeom>
            <a:avLst/>
            <a:gdLst/>
            <a:ahLst/>
            <a:cxnLst/>
            <a:rect l="l" t="t" r="r" b="b"/>
            <a:pathLst>
              <a:path w="1351915" h="1351915">
                <a:moveTo>
                  <a:pt x="675916" y="1351832"/>
                </a:moveTo>
                <a:lnTo>
                  <a:pt x="627644" y="1350135"/>
                </a:lnTo>
                <a:lnTo>
                  <a:pt x="580289" y="1345120"/>
                </a:lnTo>
                <a:lnTo>
                  <a:pt x="533964" y="1336901"/>
                </a:lnTo>
                <a:lnTo>
                  <a:pt x="488785" y="1325593"/>
                </a:lnTo>
                <a:lnTo>
                  <a:pt x="444864" y="1311311"/>
                </a:lnTo>
                <a:lnTo>
                  <a:pt x="402317" y="1294168"/>
                </a:lnTo>
                <a:lnTo>
                  <a:pt x="361257" y="1274278"/>
                </a:lnTo>
                <a:lnTo>
                  <a:pt x="321800" y="1251757"/>
                </a:lnTo>
                <a:lnTo>
                  <a:pt x="284060" y="1226719"/>
                </a:lnTo>
                <a:lnTo>
                  <a:pt x="248151" y="1199278"/>
                </a:lnTo>
                <a:lnTo>
                  <a:pt x="214187" y="1169548"/>
                </a:lnTo>
                <a:lnTo>
                  <a:pt x="182283" y="1137644"/>
                </a:lnTo>
                <a:lnTo>
                  <a:pt x="152553" y="1103680"/>
                </a:lnTo>
                <a:lnTo>
                  <a:pt x="125112" y="1067771"/>
                </a:lnTo>
                <a:lnTo>
                  <a:pt x="100074" y="1030031"/>
                </a:lnTo>
                <a:lnTo>
                  <a:pt x="77553" y="990574"/>
                </a:lnTo>
                <a:lnTo>
                  <a:pt x="57664" y="949515"/>
                </a:lnTo>
                <a:lnTo>
                  <a:pt x="40521" y="906968"/>
                </a:lnTo>
                <a:lnTo>
                  <a:pt x="26238" y="863047"/>
                </a:lnTo>
                <a:lnTo>
                  <a:pt x="14930" y="817867"/>
                </a:lnTo>
                <a:lnTo>
                  <a:pt x="6711" y="771542"/>
                </a:lnTo>
                <a:lnTo>
                  <a:pt x="1696" y="724187"/>
                </a:lnTo>
                <a:lnTo>
                  <a:pt x="0" y="675922"/>
                </a:lnTo>
                <a:lnTo>
                  <a:pt x="1696" y="627645"/>
                </a:lnTo>
                <a:lnTo>
                  <a:pt x="6711" y="580289"/>
                </a:lnTo>
                <a:lnTo>
                  <a:pt x="14930" y="533965"/>
                </a:lnTo>
                <a:lnTo>
                  <a:pt x="26238" y="488785"/>
                </a:lnTo>
                <a:lnTo>
                  <a:pt x="40521" y="444864"/>
                </a:lnTo>
                <a:lnTo>
                  <a:pt x="57664" y="402317"/>
                </a:lnTo>
                <a:lnTo>
                  <a:pt x="77553" y="361258"/>
                </a:lnTo>
                <a:lnTo>
                  <a:pt x="100074" y="321801"/>
                </a:lnTo>
                <a:lnTo>
                  <a:pt x="125112" y="284060"/>
                </a:lnTo>
                <a:lnTo>
                  <a:pt x="152553" y="248151"/>
                </a:lnTo>
                <a:lnTo>
                  <a:pt x="182283" y="214187"/>
                </a:lnTo>
                <a:lnTo>
                  <a:pt x="214187" y="182283"/>
                </a:lnTo>
                <a:lnTo>
                  <a:pt x="248151" y="152554"/>
                </a:lnTo>
                <a:lnTo>
                  <a:pt x="284060" y="125112"/>
                </a:lnTo>
                <a:lnTo>
                  <a:pt x="321800" y="100074"/>
                </a:lnTo>
                <a:lnTo>
                  <a:pt x="361257" y="77553"/>
                </a:lnTo>
                <a:lnTo>
                  <a:pt x="402317" y="57664"/>
                </a:lnTo>
                <a:lnTo>
                  <a:pt x="444864" y="40521"/>
                </a:lnTo>
                <a:lnTo>
                  <a:pt x="488785" y="26238"/>
                </a:lnTo>
                <a:lnTo>
                  <a:pt x="533964" y="14930"/>
                </a:lnTo>
                <a:lnTo>
                  <a:pt x="580289" y="6712"/>
                </a:lnTo>
                <a:lnTo>
                  <a:pt x="627644" y="1696"/>
                </a:lnTo>
                <a:lnTo>
                  <a:pt x="675910" y="0"/>
                </a:lnTo>
                <a:lnTo>
                  <a:pt x="724187" y="1696"/>
                </a:lnTo>
                <a:lnTo>
                  <a:pt x="771542" y="6712"/>
                </a:lnTo>
                <a:lnTo>
                  <a:pt x="817867" y="14930"/>
                </a:lnTo>
                <a:lnTo>
                  <a:pt x="863046" y="26238"/>
                </a:lnTo>
                <a:lnTo>
                  <a:pt x="906967" y="40521"/>
                </a:lnTo>
                <a:lnTo>
                  <a:pt x="949514" y="57664"/>
                </a:lnTo>
                <a:lnTo>
                  <a:pt x="990574" y="77553"/>
                </a:lnTo>
                <a:lnTo>
                  <a:pt x="1030031" y="100074"/>
                </a:lnTo>
                <a:lnTo>
                  <a:pt x="1067771" y="125112"/>
                </a:lnTo>
                <a:lnTo>
                  <a:pt x="1103680" y="152554"/>
                </a:lnTo>
                <a:lnTo>
                  <a:pt x="1137644" y="182283"/>
                </a:lnTo>
                <a:lnTo>
                  <a:pt x="1169548" y="214187"/>
                </a:lnTo>
                <a:lnTo>
                  <a:pt x="1199278" y="248151"/>
                </a:lnTo>
                <a:lnTo>
                  <a:pt x="1226719" y="284060"/>
                </a:lnTo>
                <a:lnTo>
                  <a:pt x="1251757" y="321801"/>
                </a:lnTo>
                <a:lnTo>
                  <a:pt x="1274278" y="361258"/>
                </a:lnTo>
                <a:lnTo>
                  <a:pt x="1294167" y="402317"/>
                </a:lnTo>
                <a:lnTo>
                  <a:pt x="1311310" y="444864"/>
                </a:lnTo>
                <a:lnTo>
                  <a:pt x="1325593" y="488785"/>
                </a:lnTo>
                <a:lnTo>
                  <a:pt x="1336901" y="533965"/>
                </a:lnTo>
                <a:lnTo>
                  <a:pt x="1345120" y="580289"/>
                </a:lnTo>
                <a:lnTo>
                  <a:pt x="1350135" y="627645"/>
                </a:lnTo>
                <a:lnTo>
                  <a:pt x="1351832" y="675910"/>
                </a:lnTo>
                <a:lnTo>
                  <a:pt x="1350135" y="724187"/>
                </a:lnTo>
                <a:lnTo>
                  <a:pt x="1345120" y="771542"/>
                </a:lnTo>
                <a:lnTo>
                  <a:pt x="1336901" y="817867"/>
                </a:lnTo>
                <a:lnTo>
                  <a:pt x="1325593" y="863047"/>
                </a:lnTo>
                <a:lnTo>
                  <a:pt x="1311310" y="906968"/>
                </a:lnTo>
                <a:lnTo>
                  <a:pt x="1294167" y="949515"/>
                </a:lnTo>
                <a:lnTo>
                  <a:pt x="1274278" y="990574"/>
                </a:lnTo>
                <a:lnTo>
                  <a:pt x="1251757" y="1030031"/>
                </a:lnTo>
                <a:lnTo>
                  <a:pt x="1226719" y="1067771"/>
                </a:lnTo>
                <a:lnTo>
                  <a:pt x="1199278" y="1103680"/>
                </a:lnTo>
                <a:lnTo>
                  <a:pt x="1169548" y="1137644"/>
                </a:lnTo>
                <a:lnTo>
                  <a:pt x="1137644" y="1169548"/>
                </a:lnTo>
                <a:lnTo>
                  <a:pt x="1103680" y="1199278"/>
                </a:lnTo>
                <a:lnTo>
                  <a:pt x="1067771" y="1226719"/>
                </a:lnTo>
                <a:lnTo>
                  <a:pt x="1030031" y="1251757"/>
                </a:lnTo>
                <a:lnTo>
                  <a:pt x="990574" y="1274278"/>
                </a:lnTo>
                <a:lnTo>
                  <a:pt x="949514" y="1294168"/>
                </a:lnTo>
                <a:lnTo>
                  <a:pt x="906967" y="1311311"/>
                </a:lnTo>
                <a:lnTo>
                  <a:pt x="863046" y="1325593"/>
                </a:lnTo>
                <a:lnTo>
                  <a:pt x="817867" y="1336901"/>
                </a:lnTo>
                <a:lnTo>
                  <a:pt x="771542" y="1345120"/>
                </a:lnTo>
                <a:lnTo>
                  <a:pt x="724187" y="1350135"/>
                </a:lnTo>
                <a:lnTo>
                  <a:pt x="675916" y="1351832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33559" y="563834"/>
            <a:ext cx="80581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104" marR="5080" indent="-193040">
              <a:lnSpc>
                <a:spcPct val="1161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Universit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y 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Logo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4101" y="1441327"/>
            <a:ext cx="7625715" cy="485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6970" marR="71120" indent="-2164080">
              <a:lnSpc>
                <a:spcPct val="116500"/>
              </a:lnSpc>
              <a:spcBef>
                <a:spcPts val="100"/>
              </a:spcBef>
            </a:pPr>
            <a:r>
              <a:rPr dirty="0" sz="2200" spc="20" b="1">
                <a:solidFill>
                  <a:srgbClr val="FFFFFF"/>
                </a:solidFill>
                <a:latin typeface="Trebuchet MS"/>
                <a:cs typeface="Trebuchet MS"/>
              </a:rPr>
              <a:t>POTATO,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APPLE,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6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GRAPE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60" b="1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dirty="0" sz="2200" spc="-6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20" b="1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700" spc="275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1700" spc="6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7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700" spc="-7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1700" spc="9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700" spc="14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7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700" spc="7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700" spc="-125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17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484">
                <a:solidFill>
                  <a:srgbClr val="FFBD58"/>
                </a:solidFill>
                <a:latin typeface="Lucida Sans Unicode"/>
                <a:cs typeface="Lucida Sans Unicode"/>
              </a:rPr>
              <a:t>1</a:t>
            </a:r>
            <a:r>
              <a:rPr dirty="0" sz="1700" spc="-100">
                <a:solidFill>
                  <a:srgbClr val="FFBD58"/>
                </a:solidFill>
                <a:latin typeface="Lucida Sans Unicode"/>
                <a:cs typeface="Lucida Sans Unicode"/>
              </a:rPr>
              <a:t>2</a:t>
            </a:r>
            <a:r>
              <a:rPr dirty="0" sz="1700" spc="-75">
                <a:solidFill>
                  <a:srgbClr val="FFBD58"/>
                </a:solidFill>
                <a:latin typeface="Lucida Sans Unicode"/>
                <a:cs typeface="Lucida Sans Unicode"/>
              </a:rPr>
              <a:t>3</a:t>
            </a:r>
            <a:r>
              <a:rPr dirty="0" sz="1700" spc="15">
                <a:solidFill>
                  <a:srgbClr val="FFBD58"/>
                </a:solidFill>
                <a:latin typeface="Lucida Sans Unicode"/>
                <a:cs typeface="Lucida Sans Unicode"/>
              </a:rPr>
              <a:t>4</a:t>
            </a:r>
            <a:r>
              <a:rPr dirty="0" sz="1700" spc="5">
                <a:solidFill>
                  <a:srgbClr val="FFBD58"/>
                </a:solidFill>
                <a:latin typeface="Lucida Sans Unicode"/>
                <a:cs typeface="Lucida Sans Unicode"/>
              </a:rPr>
              <a:t>5</a:t>
            </a:r>
            <a:r>
              <a:rPr dirty="0" sz="1700" spc="10">
                <a:solidFill>
                  <a:srgbClr val="FFBD58"/>
                </a:solidFill>
                <a:latin typeface="Lucida Sans Unicode"/>
                <a:cs typeface="Lucida Sans Unicode"/>
              </a:rPr>
              <a:t>6</a:t>
            </a:r>
            <a:r>
              <a:rPr dirty="0" sz="1700" spc="-130">
                <a:solidFill>
                  <a:srgbClr val="FFBD58"/>
                </a:solidFill>
                <a:latin typeface="Lucida Sans Unicode"/>
                <a:cs typeface="Lucida Sans Unicode"/>
              </a:rPr>
              <a:t>7</a:t>
            </a:r>
            <a:r>
              <a:rPr dirty="0" sz="1700" spc="28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900" spc="10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endParaRPr sz="1900">
              <a:latin typeface="Lucida Sans Unicode"/>
              <a:cs typeface="Lucida Sans Unicode"/>
            </a:endParaRPr>
          </a:p>
          <a:p>
            <a:pPr algn="just" marL="1796414" marR="1788795">
              <a:lnSpc>
                <a:spcPct val="115599"/>
              </a:lnSpc>
              <a:spcBef>
                <a:spcPts val="390"/>
              </a:spcBef>
            </a:pPr>
            <a:r>
              <a:rPr dirty="0" sz="1900" spc="30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85">
                <a:solidFill>
                  <a:srgbClr val="7DD957"/>
                </a:solidFill>
                <a:latin typeface="Lucida Sans Unicode"/>
                <a:cs typeface="Lucida Sans Unicode"/>
              </a:rPr>
              <a:t>b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229">
                <a:solidFill>
                  <a:srgbClr val="7DD957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10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1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ll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40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145">
                <a:solidFill>
                  <a:srgbClr val="7DD957"/>
                </a:solidFill>
                <a:latin typeface="Lucida Sans Unicode"/>
                <a:cs typeface="Lucida Sans Unicode"/>
              </a:rPr>
              <a:t>.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0</a:t>
            </a:r>
            <a:r>
              <a:rPr dirty="0" sz="1900" spc="-540">
                <a:solidFill>
                  <a:srgbClr val="7DD957"/>
                </a:solidFill>
                <a:latin typeface="Lucida Sans Unicode"/>
                <a:cs typeface="Lucida Sans Unicode"/>
              </a:rPr>
              <a:t>1</a:t>
            </a:r>
            <a:r>
              <a:rPr dirty="0" sz="1900" spc="-114">
                <a:solidFill>
                  <a:srgbClr val="7DD957"/>
                </a:solidFill>
                <a:latin typeface="Lucida Sans Unicode"/>
                <a:cs typeface="Lucida Sans Unicode"/>
              </a:rPr>
              <a:t>2</a:t>
            </a:r>
            <a:r>
              <a:rPr dirty="0" sz="1900" spc="-80">
                <a:solidFill>
                  <a:srgbClr val="7DD957"/>
                </a:solidFill>
                <a:latin typeface="Lucida Sans Unicode"/>
                <a:cs typeface="Lucida Sans Unicode"/>
              </a:rPr>
              <a:t>3</a:t>
            </a:r>
            <a:r>
              <a:rPr dirty="0" sz="1900" spc="20">
                <a:solidFill>
                  <a:srgbClr val="7DD957"/>
                </a:solidFill>
                <a:latin typeface="Lucida Sans Unicode"/>
                <a:cs typeface="Lucida Sans Unicode"/>
              </a:rPr>
              <a:t>4</a:t>
            </a:r>
            <a:r>
              <a:rPr dirty="0" sz="1900" spc="5">
                <a:solidFill>
                  <a:srgbClr val="7DD957"/>
                </a:solidFill>
                <a:latin typeface="Lucida Sans Unicode"/>
                <a:cs typeface="Lucida Sans Unicode"/>
              </a:rPr>
              <a:t>5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6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)  </a:t>
            </a:r>
            <a:r>
              <a:rPr dirty="0" sz="1900" spc="30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85">
                <a:solidFill>
                  <a:srgbClr val="7DD957"/>
                </a:solidFill>
                <a:latin typeface="Lucida Sans Unicode"/>
                <a:cs typeface="Lucida Sans Unicode"/>
              </a:rPr>
              <a:t>b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229">
                <a:solidFill>
                  <a:srgbClr val="7DD957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10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1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ll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40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145">
                <a:solidFill>
                  <a:srgbClr val="7DD957"/>
                </a:solidFill>
                <a:latin typeface="Lucida Sans Unicode"/>
                <a:cs typeface="Lucida Sans Unicode"/>
              </a:rPr>
              <a:t>.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0</a:t>
            </a:r>
            <a:r>
              <a:rPr dirty="0" sz="1900" spc="-540">
                <a:solidFill>
                  <a:srgbClr val="7DD957"/>
                </a:solidFill>
                <a:latin typeface="Lucida Sans Unicode"/>
                <a:cs typeface="Lucida Sans Unicode"/>
              </a:rPr>
              <a:t>1</a:t>
            </a:r>
            <a:r>
              <a:rPr dirty="0" sz="1900" spc="-114">
                <a:solidFill>
                  <a:srgbClr val="7DD957"/>
                </a:solidFill>
                <a:latin typeface="Lucida Sans Unicode"/>
                <a:cs typeface="Lucida Sans Unicode"/>
              </a:rPr>
              <a:t>2</a:t>
            </a:r>
            <a:r>
              <a:rPr dirty="0" sz="1900" spc="-80">
                <a:solidFill>
                  <a:srgbClr val="7DD957"/>
                </a:solidFill>
                <a:latin typeface="Lucida Sans Unicode"/>
                <a:cs typeface="Lucida Sans Unicode"/>
              </a:rPr>
              <a:t>3</a:t>
            </a:r>
            <a:r>
              <a:rPr dirty="0" sz="1900" spc="20">
                <a:solidFill>
                  <a:srgbClr val="7DD957"/>
                </a:solidFill>
                <a:latin typeface="Lucida Sans Unicode"/>
                <a:cs typeface="Lucida Sans Unicode"/>
              </a:rPr>
              <a:t>4</a:t>
            </a:r>
            <a:r>
              <a:rPr dirty="0" sz="1900" spc="5">
                <a:solidFill>
                  <a:srgbClr val="7DD957"/>
                </a:solidFill>
                <a:latin typeface="Lucida Sans Unicode"/>
                <a:cs typeface="Lucida Sans Unicode"/>
              </a:rPr>
              <a:t>5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6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)  </a:t>
            </a:r>
            <a:r>
              <a:rPr dirty="0" sz="1900" spc="30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85">
                <a:solidFill>
                  <a:srgbClr val="7DD957"/>
                </a:solidFill>
                <a:latin typeface="Lucida Sans Unicode"/>
                <a:cs typeface="Lucida Sans Unicode"/>
              </a:rPr>
              <a:t>b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229">
                <a:solidFill>
                  <a:srgbClr val="7DD957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10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1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ll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40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145">
                <a:solidFill>
                  <a:srgbClr val="7DD957"/>
                </a:solidFill>
                <a:latin typeface="Lucida Sans Unicode"/>
                <a:cs typeface="Lucida Sans Unicode"/>
              </a:rPr>
              <a:t>.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0</a:t>
            </a:r>
            <a:r>
              <a:rPr dirty="0" sz="1900" spc="-540">
                <a:solidFill>
                  <a:srgbClr val="7DD957"/>
                </a:solidFill>
                <a:latin typeface="Lucida Sans Unicode"/>
                <a:cs typeface="Lucida Sans Unicode"/>
              </a:rPr>
              <a:t>1</a:t>
            </a:r>
            <a:r>
              <a:rPr dirty="0" sz="1900" spc="-114">
                <a:solidFill>
                  <a:srgbClr val="7DD957"/>
                </a:solidFill>
                <a:latin typeface="Lucida Sans Unicode"/>
                <a:cs typeface="Lucida Sans Unicode"/>
              </a:rPr>
              <a:t>2</a:t>
            </a:r>
            <a:r>
              <a:rPr dirty="0" sz="1900" spc="-80">
                <a:solidFill>
                  <a:srgbClr val="7DD957"/>
                </a:solidFill>
                <a:latin typeface="Lucida Sans Unicode"/>
                <a:cs typeface="Lucida Sans Unicode"/>
              </a:rPr>
              <a:t>3</a:t>
            </a:r>
            <a:r>
              <a:rPr dirty="0" sz="1900" spc="20">
                <a:solidFill>
                  <a:srgbClr val="7DD957"/>
                </a:solidFill>
                <a:latin typeface="Lucida Sans Unicode"/>
                <a:cs typeface="Lucida Sans Unicode"/>
              </a:rPr>
              <a:t>4</a:t>
            </a:r>
            <a:r>
              <a:rPr dirty="0" sz="1900" spc="5">
                <a:solidFill>
                  <a:srgbClr val="7DD957"/>
                </a:solidFill>
                <a:latin typeface="Lucida Sans Unicode"/>
                <a:cs typeface="Lucida Sans Unicode"/>
              </a:rPr>
              <a:t>5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6</a:t>
            </a:r>
            <a:r>
              <a:rPr dirty="0" sz="1900" spc="315">
                <a:solidFill>
                  <a:srgbClr val="7DD957"/>
                </a:solidFill>
                <a:latin typeface="Lucida Sans Unicode"/>
                <a:cs typeface="Lucida Sans Unicode"/>
              </a:rPr>
              <a:t>)</a:t>
            </a:r>
            <a:endParaRPr sz="19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250"/>
              </a:spcBef>
            </a:pPr>
            <a:r>
              <a:rPr dirty="0" sz="1900" spc="70" b="1">
                <a:solidFill>
                  <a:srgbClr val="FFFFFF"/>
                </a:solidFill>
                <a:latin typeface="Trebuchet MS"/>
                <a:cs typeface="Trebuchet MS"/>
              </a:rPr>
              <a:t>Under</a:t>
            </a:r>
            <a:r>
              <a:rPr dirty="0" sz="19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6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9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0" b="1">
                <a:solidFill>
                  <a:srgbClr val="FFFFFF"/>
                </a:solidFill>
                <a:latin typeface="Trebuchet MS"/>
                <a:cs typeface="Trebuchet MS"/>
              </a:rPr>
              <a:t>Supervision</a:t>
            </a:r>
            <a:r>
              <a:rPr dirty="0" sz="19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4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  <a:p>
            <a:pPr algn="ctr">
              <a:lnSpc>
                <a:spcPts val="2610"/>
              </a:lnSpc>
              <a:spcBef>
                <a:spcPts val="385"/>
              </a:spcBef>
            </a:pPr>
            <a:r>
              <a:rPr dirty="0" sz="2200" spc="40">
                <a:solidFill>
                  <a:srgbClr val="FFDE58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65">
                <a:solidFill>
                  <a:srgbClr val="FFDE58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70">
                <a:solidFill>
                  <a:srgbClr val="FFDE58"/>
                </a:solidFill>
                <a:latin typeface="Lucida Sans Unicode"/>
                <a:cs typeface="Lucida Sans Unicode"/>
              </a:rPr>
              <a:t>.</a:t>
            </a:r>
            <a:r>
              <a:rPr dirty="0" sz="2200" spc="-125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0">
                <a:solidFill>
                  <a:srgbClr val="FFDE58"/>
                </a:solidFill>
                <a:latin typeface="Lucida Sans Unicode"/>
                <a:cs typeface="Lucida Sans Unicode"/>
              </a:rPr>
              <a:t>J</a:t>
            </a:r>
            <a:r>
              <a:rPr dirty="0" sz="2200" spc="45">
                <a:solidFill>
                  <a:srgbClr val="FFDE58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55">
                <a:solidFill>
                  <a:srgbClr val="FFDE58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60">
                <a:solidFill>
                  <a:srgbClr val="FFDE58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25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DE58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45">
                <a:solidFill>
                  <a:srgbClr val="FFDE58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130">
                <a:solidFill>
                  <a:srgbClr val="FFDE58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ts val="2250"/>
              </a:lnSpc>
            </a:pPr>
            <a:r>
              <a:rPr dirty="0" sz="1900" spc="15">
                <a:solidFill>
                  <a:srgbClr val="FFFFFF"/>
                </a:solidFill>
                <a:latin typeface="Lucida Sans Unicode"/>
                <a:cs typeface="Lucida Sans Unicode"/>
              </a:rPr>
              <a:t>Assistant</a:t>
            </a:r>
            <a:r>
              <a:rPr dirty="0" sz="19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Lucida Sans Unicode"/>
                <a:cs typeface="Lucida Sans Unicode"/>
              </a:rPr>
              <a:t>Professor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111000"/>
              </a:lnSpc>
              <a:spcBef>
                <a:spcPts val="5"/>
              </a:spcBef>
            </a:pP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5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COLLEGE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963" y="3144932"/>
            <a:ext cx="707009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60"/>
              <a:t>-</a:t>
            </a:r>
            <a:r>
              <a:rPr dirty="0" spc="-665"/>
              <a:t> </a:t>
            </a:r>
            <a:r>
              <a:rPr dirty="0" spc="545"/>
              <a:t>D</a:t>
            </a:r>
            <a:r>
              <a:rPr dirty="0" spc="-135"/>
              <a:t>EE</a:t>
            </a:r>
            <a:r>
              <a:rPr dirty="0" spc="290"/>
              <a:t>P</a:t>
            </a:r>
            <a:r>
              <a:rPr dirty="0" spc="-665"/>
              <a:t> </a:t>
            </a:r>
            <a:r>
              <a:rPr dirty="0" spc="-380"/>
              <a:t>L</a:t>
            </a:r>
            <a:r>
              <a:rPr dirty="0" spc="-135"/>
              <a:t>E</a:t>
            </a:r>
            <a:r>
              <a:rPr dirty="0" spc="725"/>
              <a:t>A</a:t>
            </a:r>
            <a:r>
              <a:rPr dirty="0" spc="295"/>
              <a:t>R</a:t>
            </a:r>
            <a:r>
              <a:rPr dirty="0" spc="580"/>
              <a:t>N</a:t>
            </a:r>
            <a:r>
              <a:rPr dirty="0" spc="170"/>
              <a:t>I</a:t>
            </a:r>
            <a:r>
              <a:rPr dirty="0" spc="580"/>
              <a:t>N</a:t>
            </a:r>
            <a:r>
              <a:rPr dirty="0" spc="509"/>
              <a:t>G</a:t>
            </a:r>
            <a:r>
              <a:rPr dirty="0" spc="-665"/>
              <a:t> </a:t>
            </a:r>
            <a:r>
              <a:rPr dirty="0" spc="1260"/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78814"/>
            <a:ext cx="799147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3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3900" spc="860"/>
              <a:t>g</a:t>
            </a:r>
            <a:r>
              <a:rPr dirty="0" u="heavy" sz="3900" spc="-405" b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900" spc="19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151193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008443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294318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3730" y="1908617"/>
            <a:ext cx="7839709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795">
              <a:lnSpc>
                <a:spcPct val="127800"/>
              </a:lnSpc>
              <a:spcBef>
                <a:spcPts val="100"/>
              </a:spcBef>
            </a:pPr>
            <a:r>
              <a:rPr dirty="0" sz="2200" spc="95" b="1">
                <a:solidFill>
                  <a:srgbClr val="FFFFFF"/>
                </a:solidFill>
                <a:latin typeface="Trebuchet MS"/>
                <a:cs typeface="Trebuchet MS"/>
              </a:rPr>
              <a:t>Input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Layer: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pass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(Image,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6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36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9525">
              <a:lnSpc>
                <a:spcPct val="127800"/>
              </a:lnSpc>
            </a:pP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Hidden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Layer:</a:t>
            </a:r>
            <a:r>
              <a:rPr dirty="0" sz="22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layers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 layers. These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layers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responsible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mapping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output.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7800"/>
              </a:lnSpc>
            </a:pPr>
            <a:r>
              <a:rPr dirty="0" sz="2200" spc="105" b="1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Layer: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responsible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giving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us the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Deep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78814"/>
            <a:ext cx="515175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sz="3900" spc="690"/>
              <a:t>g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183829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24787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067024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3730" y="1614773"/>
            <a:ext cx="7837805" cy="207327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kind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imbalanced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ts val="3229"/>
              </a:lnSpc>
              <a:spcBef>
                <a:spcPts val="200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4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lead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applied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overfitting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underfitting.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overcome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issue,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increased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size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healthy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augmentation,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878" y="3890127"/>
            <a:ext cx="4577715" cy="290639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90170" rIns="0" bIns="0" rtlCol="0" vert="horz">
            <a:spAutoFit/>
          </a:bodyPr>
          <a:lstStyle/>
          <a:p>
            <a:pPr marL="213360" marR="355600">
              <a:lnSpc>
                <a:spcPct val="116700"/>
              </a:lnSpc>
              <a:spcBef>
                <a:spcPts val="710"/>
              </a:spcBef>
            </a:pPr>
            <a:r>
              <a:rPr dirty="0" sz="1500" spc="-5">
                <a:latin typeface="Courier New"/>
                <a:cs typeface="Courier New"/>
              </a:rPr>
              <a:t>Step 1: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Tale a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loop i=1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to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5 and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do </a:t>
            </a:r>
            <a:r>
              <a:rPr dirty="0" sz="1500" spc="-88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Step 1.1: Rotation range=15</a:t>
            </a:r>
            <a:endParaRPr sz="15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500" spc="-5">
                <a:latin typeface="Courier New"/>
                <a:cs typeface="Courier New"/>
              </a:rPr>
              <a:t>Step 1.2: Width shift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= 0.2</a:t>
            </a:r>
            <a:endParaRPr sz="15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500" spc="-5">
                <a:latin typeface="Courier New"/>
                <a:cs typeface="Courier New"/>
              </a:rPr>
              <a:t>Step 1.3: Height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shift =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0.2</a:t>
            </a:r>
            <a:endParaRPr sz="15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500" spc="-5">
                <a:latin typeface="Courier New"/>
                <a:cs typeface="Courier New"/>
              </a:rPr>
              <a:t>Step 1.4: Zoom range = 0.2</a:t>
            </a:r>
            <a:endParaRPr sz="1500">
              <a:latin typeface="Courier New"/>
              <a:cs typeface="Courier New"/>
            </a:endParaRPr>
          </a:p>
          <a:p>
            <a:pPr marL="213360" marR="127000">
              <a:lnSpc>
                <a:spcPct val="116700"/>
              </a:lnSpc>
            </a:pPr>
            <a:r>
              <a:rPr dirty="0" sz="1500" spc="-5">
                <a:latin typeface="Courier New"/>
                <a:cs typeface="Courier New"/>
              </a:rPr>
              <a:t>Step</a:t>
            </a:r>
            <a:r>
              <a:rPr dirty="0" sz="1500" spc="26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1.5:</a:t>
            </a:r>
            <a:r>
              <a:rPr dirty="0" sz="1500" spc="26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Horizontal_flip</a:t>
            </a:r>
            <a:r>
              <a:rPr dirty="0" sz="1500" spc="26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=</a:t>
            </a:r>
            <a:r>
              <a:rPr dirty="0" sz="1500" spc="26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True 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Step 1.6: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Fill_mode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=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'nearest', 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Step1.7:</a:t>
            </a:r>
            <a:r>
              <a:rPr dirty="0" sz="1500" spc="6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Data_format='channels_last')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Step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2: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End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57145"/>
            <a:ext cx="577850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690"/>
              <a:t>g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19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819">
                <a:uFill>
                  <a:solidFill>
                    <a:srgbClr val="FFFFFF"/>
                  </a:solidFill>
                </a:uFill>
              </a:rPr>
              <a:t>-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ss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690">
                <a:uFill>
                  <a:solidFill>
                    <a:srgbClr val="FFFFFF"/>
                  </a:solidFill>
                </a:uFill>
              </a:rPr>
              <a:t>g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362386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791011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219635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648261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076886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93730" y="2119809"/>
            <a:ext cx="6610984" cy="216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90950">
              <a:lnSpc>
                <a:spcPct val="127800"/>
              </a:lnSpc>
              <a:spcBef>
                <a:spcPts val="100"/>
              </a:spcBef>
            </a:pP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Read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Resize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endParaRPr sz="2200">
              <a:latin typeface="Lucida Sans Unicode"/>
              <a:cs typeface="Lucida Sans Unicode"/>
            </a:endParaRPr>
          </a:p>
          <a:p>
            <a:pPr marL="12700" marR="1682114">
              <a:lnSpc>
                <a:spcPct val="127800"/>
              </a:lnSpc>
            </a:pP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Remove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noise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Segmentation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Morphology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smoothing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edges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57148"/>
            <a:ext cx="546354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690"/>
              <a:t>g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420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690">
                <a:uFill>
                  <a:solidFill>
                    <a:srgbClr val="FFFFFF"/>
                  </a:solidFill>
                </a:uFill>
              </a:rPr>
              <a:t>g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2119811"/>
            <a:ext cx="8315325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having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straightforward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classifier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there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wanted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given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9525">
              <a:lnSpc>
                <a:spcPct val="127800"/>
              </a:lnSpc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there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problem,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don't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know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localization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comes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picture.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helps us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identify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location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single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given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7960" y="1122613"/>
            <a:ext cx="5467985" cy="47625"/>
          </a:xfrm>
          <a:custGeom>
            <a:avLst/>
            <a:gdLst/>
            <a:ahLst/>
            <a:cxnLst/>
            <a:rect l="l" t="t" r="r" b="b"/>
            <a:pathLst>
              <a:path w="5467984" h="47625">
                <a:moveTo>
                  <a:pt x="5467553" y="47624"/>
                </a:moveTo>
                <a:lnTo>
                  <a:pt x="0" y="47624"/>
                </a:lnTo>
                <a:lnTo>
                  <a:pt x="0" y="0"/>
                </a:lnTo>
                <a:lnTo>
                  <a:pt x="5467553" y="0"/>
                </a:lnTo>
                <a:lnTo>
                  <a:pt x="54675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586038"/>
            <a:ext cx="697992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NN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400">
                <a:uFill>
                  <a:solidFill>
                    <a:srgbClr val="FFFFFF"/>
                  </a:solidFill>
                </a:uFill>
              </a:rPr>
              <a:t>(</a:t>
            </a:r>
            <a:r>
              <a:rPr dirty="0" sz="3900" spc="570"/>
              <a:t>C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470"/>
              <a:t>v</a:t>
            </a:r>
            <a:r>
              <a:rPr dirty="0" sz="3900" spc="270"/>
              <a:t>o</a:t>
            </a:r>
            <a:r>
              <a:rPr dirty="0" sz="3900" spc="50"/>
              <a:t>l</a:t>
            </a:r>
            <a:r>
              <a:rPr dirty="0" sz="3900" spc="370"/>
              <a:t>u</a:t>
            </a:r>
            <a:r>
              <a:rPr dirty="0" sz="3900" spc="95"/>
              <a:t>t</a:t>
            </a:r>
            <a:r>
              <a:rPr dirty="0" sz="3900" spc="35"/>
              <a:t>i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570"/>
              <a:t>a</a:t>
            </a:r>
            <a:r>
              <a:rPr dirty="0" sz="3900" spc="50"/>
              <a:t>l</a:t>
            </a:r>
            <a:r>
              <a:rPr dirty="0" sz="3900" spc="-434"/>
              <a:t> </a:t>
            </a:r>
            <a:r>
              <a:rPr dirty="0" sz="3900" spc="380"/>
              <a:t>N</a:t>
            </a:r>
            <a:r>
              <a:rPr dirty="0" sz="3900" spc="160"/>
              <a:t>e</a:t>
            </a:r>
            <a:r>
              <a:rPr dirty="0" sz="3900" spc="370"/>
              <a:t>u</a:t>
            </a:r>
            <a:r>
              <a:rPr dirty="0" sz="3900" spc="75"/>
              <a:t>r</a:t>
            </a:r>
            <a:r>
              <a:rPr dirty="0" sz="3900" spc="570"/>
              <a:t>a</a:t>
            </a:r>
            <a:r>
              <a:rPr dirty="0" sz="3900" spc="50"/>
              <a:t>l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3119850" y="1808413"/>
            <a:ext cx="32384" cy="47625"/>
          </a:xfrm>
          <a:custGeom>
            <a:avLst/>
            <a:gdLst/>
            <a:ahLst/>
            <a:cxnLst/>
            <a:rect l="l" t="t" r="r" b="b"/>
            <a:pathLst>
              <a:path w="32385" h="47625">
                <a:moveTo>
                  <a:pt x="32061" y="47624"/>
                </a:moveTo>
                <a:lnTo>
                  <a:pt x="0" y="47624"/>
                </a:lnTo>
                <a:lnTo>
                  <a:pt x="0" y="0"/>
                </a:lnTo>
                <a:lnTo>
                  <a:pt x="32061" y="0"/>
                </a:lnTo>
                <a:lnTo>
                  <a:pt x="3206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8820" y="1271838"/>
            <a:ext cx="8314690" cy="450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2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Network</a:t>
            </a:r>
            <a:r>
              <a:rPr dirty="0" sz="3900" spc="270" b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900">
              <a:latin typeface="Trebuchet MS"/>
              <a:cs typeface="Trebuchet MS"/>
            </a:endParaRPr>
          </a:p>
          <a:p>
            <a:pPr algn="just" marL="12700" marR="5080">
              <a:lnSpc>
                <a:spcPct val="119300"/>
              </a:lnSpc>
              <a:spcBef>
                <a:spcPts val="2205"/>
              </a:spcBef>
            </a:pP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categories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recognition,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classifications,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detection,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recognition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faces,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etc.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Lucida Sans Unicode"/>
              <a:cs typeface="Lucida Sans Unicode"/>
            </a:endParaRPr>
          </a:p>
          <a:p>
            <a:pPr algn="just" marL="12700" marR="5715">
              <a:lnSpc>
                <a:spcPct val="119300"/>
              </a:lnSpc>
            </a:pP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classifications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image,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it,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classify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under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certain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categories.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Computers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array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pixels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depends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resolution.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resolution,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H*W*D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6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1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36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2200" spc="-17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511" y="3368970"/>
            <a:ext cx="8486774" cy="31622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54129" y="1023941"/>
            <a:ext cx="2704465" cy="47625"/>
          </a:xfrm>
          <a:custGeom>
            <a:avLst/>
            <a:gdLst/>
            <a:ahLst/>
            <a:cxnLst/>
            <a:rect l="l" t="t" r="r" b="b"/>
            <a:pathLst>
              <a:path w="2704465" h="47625">
                <a:moveTo>
                  <a:pt x="2704319" y="47624"/>
                </a:moveTo>
                <a:lnTo>
                  <a:pt x="0" y="47624"/>
                </a:lnTo>
                <a:lnTo>
                  <a:pt x="0" y="0"/>
                </a:lnTo>
                <a:lnTo>
                  <a:pt x="2704319" y="0"/>
                </a:lnTo>
                <a:lnTo>
                  <a:pt x="2704319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820" y="487366"/>
            <a:ext cx="355282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r>
              <a:rPr dirty="0" sz="3900" spc="535"/>
              <a:t>s</a:t>
            </a:r>
            <a:r>
              <a:rPr dirty="0" sz="3900" spc="-430"/>
              <a:t> </a:t>
            </a:r>
            <a:r>
              <a:rPr dirty="0" sz="3900" spc="35"/>
              <a:t>i</a:t>
            </a:r>
            <a:r>
              <a:rPr dirty="0" sz="3900" spc="370"/>
              <a:t>n</a:t>
            </a:r>
            <a:r>
              <a:rPr dirty="0" sz="3900" spc="-430"/>
              <a:t> </a:t>
            </a:r>
            <a:r>
              <a:rPr dirty="0" sz="3900" spc="570"/>
              <a:t>C</a:t>
            </a:r>
            <a:r>
              <a:rPr dirty="0" sz="3900" spc="380"/>
              <a:t>NN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718820" y="1387061"/>
            <a:ext cx="8316595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5100"/>
              </a:lnSpc>
              <a:spcBef>
                <a:spcPts val="100"/>
              </a:spcBef>
            </a:pP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Technically,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models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train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test,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pass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through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series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convolution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layers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filters,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Pooling,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Fully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Connected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(FC),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apply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Softmax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classify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probabilistic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0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6139" y="6737895"/>
            <a:ext cx="1656714" cy="9525"/>
          </a:xfrm>
          <a:custGeom>
            <a:avLst/>
            <a:gdLst/>
            <a:ahLst/>
            <a:cxnLst/>
            <a:rect l="l" t="t" r="r" b="b"/>
            <a:pathLst>
              <a:path w="1656715" h="9525">
                <a:moveTo>
                  <a:pt x="1656118" y="0"/>
                </a:moveTo>
                <a:lnTo>
                  <a:pt x="1242301" y="0"/>
                </a:lnTo>
                <a:lnTo>
                  <a:pt x="0" y="0"/>
                </a:lnTo>
                <a:lnTo>
                  <a:pt x="0" y="9525"/>
                </a:lnTo>
                <a:lnTo>
                  <a:pt x="1242301" y="9525"/>
                </a:lnTo>
                <a:lnTo>
                  <a:pt x="1656118" y="9525"/>
                </a:lnTo>
                <a:lnTo>
                  <a:pt x="16561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44532" y="6537928"/>
            <a:ext cx="3801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Here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we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took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1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one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exam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ple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citrus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plant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8168" y="1493722"/>
            <a:ext cx="2236470" cy="47625"/>
          </a:xfrm>
          <a:custGeom>
            <a:avLst/>
            <a:gdLst/>
            <a:ahLst/>
            <a:cxnLst/>
            <a:rect l="l" t="t" r="r" b="b"/>
            <a:pathLst>
              <a:path w="2236470" h="47625">
                <a:moveTo>
                  <a:pt x="2236241" y="0"/>
                </a:moveTo>
                <a:lnTo>
                  <a:pt x="1627987" y="0"/>
                </a:lnTo>
                <a:lnTo>
                  <a:pt x="0" y="0"/>
                </a:lnTo>
                <a:lnTo>
                  <a:pt x="0" y="47625"/>
                </a:lnTo>
                <a:lnTo>
                  <a:pt x="1627987" y="47625"/>
                </a:lnTo>
                <a:lnTo>
                  <a:pt x="2236241" y="47625"/>
                </a:lnTo>
                <a:lnTo>
                  <a:pt x="2236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57145"/>
            <a:ext cx="292862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3900" spc="380"/>
              <a:t>p</a:t>
            </a:r>
            <a:r>
              <a:rPr dirty="0" sz="3900" spc="370"/>
              <a:t>u</a:t>
            </a:r>
            <a:r>
              <a:rPr dirty="0" sz="3900" spc="95"/>
              <a:t>t</a:t>
            </a:r>
            <a:r>
              <a:rPr dirty="0" sz="3900" spc="-430"/>
              <a:t> </a:t>
            </a:r>
            <a:r>
              <a:rPr dirty="0" sz="3900" spc="-245"/>
              <a:t>L</a:t>
            </a:r>
            <a:r>
              <a:rPr dirty="0" sz="3900" spc="570"/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2119811"/>
            <a:ext cx="8311515" cy="345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should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contain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data.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represented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three-dimensional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matrix.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7800"/>
              </a:lnSpc>
            </a:pP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to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reshape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single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column.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Suppose,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dimension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28*28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784,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need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convert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784*1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before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feeding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input,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"n"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training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examples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then 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dimension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(784,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n).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5418" y="1493720"/>
            <a:ext cx="608330" cy="47625"/>
          </a:xfrm>
          <a:custGeom>
            <a:avLst/>
            <a:gdLst/>
            <a:ahLst/>
            <a:cxnLst/>
            <a:rect l="l" t="t" r="r" b="b"/>
            <a:pathLst>
              <a:path w="608329" h="47625">
                <a:moveTo>
                  <a:pt x="608167" y="47624"/>
                </a:moveTo>
                <a:lnTo>
                  <a:pt x="0" y="47624"/>
                </a:lnTo>
                <a:lnTo>
                  <a:pt x="0" y="0"/>
                </a:lnTo>
                <a:lnTo>
                  <a:pt x="608167" y="0"/>
                </a:lnTo>
                <a:lnTo>
                  <a:pt x="608167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57145"/>
            <a:ext cx="321818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v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2119809"/>
            <a:ext cx="8316595" cy="388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convo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sometimes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called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feature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extractor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because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features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get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extracted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layer.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715">
              <a:lnSpc>
                <a:spcPct val="127800"/>
              </a:lnSpc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all,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part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connected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convo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perform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convolution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operation.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result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operation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single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integer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volume. </a:t>
            </a:r>
            <a:r>
              <a:rPr dirty="0" sz="2200" spc="2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repeat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the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same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again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again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until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go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through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whole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next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layer.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57148"/>
            <a:ext cx="347789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9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oo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3900" spc="860"/>
              <a:t>g</a:t>
            </a:r>
            <a:r>
              <a:rPr dirty="0" u="heavy" sz="3900" spc="-405" b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y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20" y="2119811"/>
            <a:ext cx="8314690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pooling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reduce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spatial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volume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after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convolution.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two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convolution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layers.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8255">
              <a:lnSpc>
                <a:spcPct val="127800"/>
              </a:lnSpc>
            </a:pP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apply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FC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after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convo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without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applying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polling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max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pooling,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then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computationally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expensive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don't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want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it.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So,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max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pooling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only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reduce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size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20" y="307166"/>
            <a:ext cx="8291830" cy="6697980"/>
            <a:chOff x="731520" y="307166"/>
            <a:chExt cx="8291830" cy="6697980"/>
          </a:xfrm>
        </p:grpSpPr>
        <p:sp>
          <p:nvSpPr>
            <p:cNvPr id="3" name="object 3"/>
            <p:cNvSpPr/>
            <p:nvPr/>
          </p:nvSpPr>
          <p:spPr>
            <a:xfrm>
              <a:off x="800465" y="339997"/>
              <a:ext cx="3248660" cy="6633845"/>
            </a:xfrm>
            <a:custGeom>
              <a:avLst/>
              <a:gdLst/>
              <a:ahLst/>
              <a:cxnLst/>
              <a:rect l="l" t="t" r="r" b="b"/>
              <a:pathLst>
                <a:path w="3248660" h="6633845">
                  <a:moveTo>
                    <a:pt x="2790660" y="6633564"/>
                  </a:moveTo>
                  <a:lnTo>
                    <a:pt x="457996" y="6633564"/>
                  </a:lnTo>
                  <a:lnTo>
                    <a:pt x="411192" y="6631198"/>
                  </a:lnTo>
                  <a:lnTo>
                    <a:pt x="365735" y="6624253"/>
                  </a:lnTo>
                  <a:lnTo>
                    <a:pt x="321855" y="6612961"/>
                  </a:lnTo>
                  <a:lnTo>
                    <a:pt x="279784" y="6597552"/>
                  </a:lnTo>
                  <a:lnTo>
                    <a:pt x="239751" y="6578257"/>
                  </a:lnTo>
                  <a:lnTo>
                    <a:pt x="201989" y="6555308"/>
                  </a:lnTo>
                  <a:lnTo>
                    <a:pt x="166727" y="6528933"/>
                  </a:lnTo>
                  <a:lnTo>
                    <a:pt x="134197" y="6499366"/>
                  </a:lnTo>
                  <a:lnTo>
                    <a:pt x="104630" y="6466836"/>
                  </a:lnTo>
                  <a:lnTo>
                    <a:pt x="78256" y="6431575"/>
                  </a:lnTo>
                  <a:lnTo>
                    <a:pt x="55306" y="6393812"/>
                  </a:lnTo>
                  <a:lnTo>
                    <a:pt x="36011" y="6353780"/>
                  </a:lnTo>
                  <a:lnTo>
                    <a:pt x="20602" y="6311708"/>
                  </a:lnTo>
                  <a:lnTo>
                    <a:pt x="9310" y="6267829"/>
                  </a:lnTo>
                  <a:lnTo>
                    <a:pt x="2366" y="6222371"/>
                  </a:lnTo>
                  <a:lnTo>
                    <a:pt x="0" y="6175568"/>
                  </a:lnTo>
                  <a:lnTo>
                    <a:pt x="0" y="457996"/>
                  </a:lnTo>
                  <a:lnTo>
                    <a:pt x="2366" y="411192"/>
                  </a:lnTo>
                  <a:lnTo>
                    <a:pt x="9310" y="365735"/>
                  </a:lnTo>
                  <a:lnTo>
                    <a:pt x="20602" y="321855"/>
                  </a:lnTo>
                  <a:lnTo>
                    <a:pt x="36011" y="279784"/>
                  </a:lnTo>
                  <a:lnTo>
                    <a:pt x="55306" y="239751"/>
                  </a:lnTo>
                  <a:lnTo>
                    <a:pt x="78256" y="201989"/>
                  </a:lnTo>
                  <a:lnTo>
                    <a:pt x="104630" y="166727"/>
                  </a:lnTo>
                  <a:lnTo>
                    <a:pt x="134197" y="134197"/>
                  </a:lnTo>
                  <a:lnTo>
                    <a:pt x="166727" y="104630"/>
                  </a:lnTo>
                  <a:lnTo>
                    <a:pt x="201989" y="78256"/>
                  </a:lnTo>
                  <a:lnTo>
                    <a:pt x="239751" y="55306"/>
                  </a:lnTo>
                  <a:lnTo>
                    <a:pt x="279784" y="36011"/>
                  </a:lnTo>
                  <a:lnTo>
                    <a:pt x="321855" y="20602"/>
                  </a:lnTo>
                  <a:lnTo>
                    <a:pt x="365735" y="9310"/>
                  </a:lnTo>
                  <a:lnTo>
                    <a:pt x="411192" y="2366"/>
                  </a:lnTo>
                  <a:lnTo>
                    <a:pt x="457996" y="0"/>
                  </a:lnTo>
                  <a:lnTo>
                    <a:pt x="2790660" y="0"/>
                  </a:lnTo>
                  <a:lnTo>
                    <a:pt x="2837464" y="2366"/>
                  </a:lnTo>
                  <a:lnTo>
                    <a:pt x="2882921" y="9310"/>
                  </a:lnTo>
                  <a:lnTo>
                    <a:pt x="2926801" y="20602"/>
                  </a:lnTo>
                  <a:lnTo>
                    <a:pt x="2968873" y="36011"/>
                  </a:lnTo>
                  <a:lnTo>
                    <a:pt x="3008905" y="55306"/>
                  </a:lnTo>
                  <a:lnTo>
                    <a:pt x="3046667" y="78256"/>
                  </a:lnTo>
                  <a:lnTo>
                    <a:pt x="3081929" y="104630"/>
                  </a:lnTo>
                  <a:lnTo>
                    <a:pt x="3114459" y="134197"/>
                  </a:lnTo>
                  <a:lnTo>
                    <a:pt x="3144026" y="166727"/>
                  </a:lnTo>
                  <a:lnTo>
                    <a:pt x="3145786" y="169081"/>
                  </a:lnTo>
                  <a:lnTo>
                    <a:pt x="441581" y="169081"/>
                  </a:lnTo>
                  <a:lnTo>
                    <a:pt x="392948" y="173451"/>
                  </a:lnTo>
                  <a:lnTo>
                    <a:pt x="347153" y="186050"/>
                  </a:lnTo>
                  <a:lnTo>
                    <a:pt x="304966" y="206107"/>
                  </a:lnTo>
                  <a:lnTo>
                    <a:pt x="267156" y="232852"/>
                  </a:lnTo>
                  <a:lnTo>
                    <a:pt x="234493" y="265514"/>
                  </a:lnTo>
                  <a:lnTo>
                    <a:pt x="207749" y="303324"/>
                  </a:lnTo>
                  <a:lnTo>
                    <a:pt x="187692" y="345512"/>
                  </a:lnTo>
                  <a:lnTo>
                    <a:pt x="175093" y="391307"/>
                  </a:lnTo>
                  <a:lnTo>
                    <a:pt x="170722" y="439939"/>
                  </a:lnTo>
                  <a:lnTo>
                    <a:pt x="170722" y="6201831"/>
                  </a:lnTo>
                  <a:lnTo>
                    <a:pt x="175093" y="6250464"/>
                  </a:lnTo>
                  <a:lnTo>
                    <a:pt x="187692" y="6296259"/>
                  </a:lnTo>
                  <a:lnTo>
                    <a:pt x="207749" y="6338447"/>
                  </a:lnTo>
                  <a:lnTo>
                    <a:pt x="234493" y="6376257"/>
                  </a:lnTo>
                  <a:lnTo>
                    <a:pt x="267156" y="6408919"/>
                  </a:lnTo>
                  <a:lnTo>
                    <a:pt x="304966" y="6435664"/>
                  </a:lnTo>
                  <a:lnTo>
                    <a:pt x="347153" y="6455721"/>
                  </a:lnTo>
                  <a:lnTo>
                    <a:pt x="392948" y="6468320"/>
                  </a:lnTo>
                  <a:lnTo>
                    <a:pt x="441581" y="6472690"/>
                  </a:lnTo>
                  <a:lnTo>
                    <a:pt x="3138705" y="6472690"/>
                  </a:lnTo>
                  <a:lnTo>
                    <a:pt x="3114459" y="6499366"/>
                  </a:lnTo>
                  <a:lnTo>
                    <a:pt x="3081929" y="6528933"/>
                  </a:lnTo>
                  <a:lnTo>
                    <a:pt x="3046667" y="6555308"/>
                  </a:lnTo>
                  <a:lnTo>
                    <a:pt x="3008905" y="6578257"/>
                  </a:lnTo>
                  <a:lnTo>
                    <a:pt x="2968873" y="6597552"/>
                  </a:lnTo>
                  <a:lnTo>
                    <a:pt x="2926801" y="6612961"/>
                  </a:lnTo>
                  <a:lnTo>
                    <a:pt x="2882921" y="6624253"/>
                  </a:lnTo>
                  <a:lnTo>
                    <a:pt x="2837464" y="6631198"/>
                  </a:lnTo>
                  <a:lnTo>
                    <a:pt x="2790660" y="6633564"/>
                  </a:lnTo>
                  <a:close/>
                </a:path>
                <a:path w="3248660" h="6633845">
                  <a:moveTo>
                    <a:pt x="2304757" y="395617"/>
                  </a:moveTo>
                  <a:lnTo>
                    <a:pt x="947183" y="395617"/>
                  </a:lnTo>
                  <a:lnTo>
                    <a:pt x="899157" y="387777"/>
                  </a:lnTo>
                  <a:lnTo>
                    <a:pt x="857277" y="365990"/>
                  </a:lnTo>
                  <a:lnTo>
                    <a:pt x="824144" y="332856"/>
                  </a:lnTo>
                  <a:lnTo>
                    <a:pt x="802357" y="290977"/>
                  </a:lnTo>
                  <a:lnTo>
                    <a:pt x="794517" y="242951"/>
                  </a:lnTo>
                  <a:lnTo>
                    <a:pt x="794517" y="169081"/>
                  </a:lnTo>
                  <a:lnTo>
                    <a:pt x="2457422" y="169081"/>
                  </a:lnTo>
                  <a:lnTo>
                    <a:pt x="2457422" y="210120"/>
                  </a:lnTo>
                  <a:lnTo>
                    <a:pt x="2014200" y="210120"/>
                  </a:lnTo>
                  <a:lnTo>
                    <a:pt x="1998785" y="213300"/>
                  </a:lnTo>
                  <a:lnTo>
                    <a:pt x="1985678" y="222021"/>
                  </a:lnTo>
                  <a:lnTo>
                    <a:pt x="1984817" y="223252"/>
                  </a:lnTo>
                  <a:lnTo>
                    <a:pt x="1408462" y="223252"/>
                  </a:lnTo>
                  <a:lnTo>
                    <a:pt x="1397869" y="225304"/>
                  </a:lnTo>
                  <a:lnTo>
                    <a:pt x="1388969" y="231050"/>
                  </a:lnTo>
                  <a:lnTo>
                    <a:pt x="1382839" y="239873"/>
                  </a:lnTo>
                  <a:lnTo>
                    <a:pt x="1380556" y="251159"/>
                  </a:lnTo>
                  <a:lnTo>
                    <a:pt x="1382839" y="262445"/>
                  </a:lnTo>
                  <a:lnTo>
                    <a:pt x="1388969" y="271268"/>
                  </a:lnTo>
                  <a:lnTo>
                    <a:pt x="1397869" y="277014"/>
                  </a:lnTo>
                  <a:lnTo>
                    <a:pt x="1408462" y="279066"/>
                  </a:lnTo>
                  <a:lnTo>
                    <a:pt x="1984238" y="279066"/>
                  </a:lnTo>
                  <a:lnTo>
                    <a:pt x="1985062" y="280297"/>
                  </a:lnTo>
                  <a:lnTo>
                    <a:pt x="1998092" y="289018"/>
                  </a:lnTo>
                  <a:lnTo>
                    <a:pt x="2014200" y="292198"/>
                  </a:lnTo>
                  <a:lnTo>
                    <a:pt x="2448947" y="292198"/>
                  </a:lnTo>
                  <a:lnTo>
                    <a:pt x="2427796" y="332856"/>
                  </a:lnTo>
                  <a:lnTo>
                    <a:pt x="2394662" y="365990"/>
                  </a:lnTo>
                  <a:lnTo>
                    <a:pt x="2352783" y="387777"/>
                  </a:lnTo>
                  <a:lnTo>
                    <a:pt x="2304757" y="395617"/>
                  </a:lnTo>
                  <a:close/>
                </a:path>
                <a:path w="3248660" h="6633845">
                  <a:moveTo>
                    <a:pt x="3138705" y="6472690"/>
                  </a:moveTo>
                  <a:lnTo>
                    <a:pt x="2810359" y="6472690"/>
                  </a:lnTo>
                  <a:lnTo>
                    <a:pt x="2858991" y="6468320"/>
                  </a:lnTo>
                  <a:lnTo>
                    <a:pt x="2904786" y="6455721"/>
                  </a:lnTo>
                  <a:lnTo>
                    <a:pt x="2946974" y="6435664"/>
                  </a:lnTo>
                  <a:lnTo>
                    <a:pt x="2984784" y="6408919"/>
                  </a:lnTo>
                  <a:lnTo>
                    <a:pt x="3017446" y="6376257"/>
                  </a:lnTo>
                  <a:lnTo>
                    <a:pt x="3044191" y="6338447"/>
                  </a:lnTo>
                  <a:lnTo>
                    <a:pt x="3064247" y="6296259"/>
                  </a:lnTo>
                  <a:lnTo>
                    <a:pt x="3076846" y="6250464"/>
                  </a:lnTo>
                  <a:lnTo>
                    <a:pt x="3081217" y="6201831"/>
                  </a:lnTo>
                  <a:lnTo>
                    <a:pt x="3079576" y="6201831"/>
                  </a:lnTo>
                  <a:lnTo>
                    <a:pt x="3079576" y="439939"/>
                  </a:lnTo>
                  <a:lnTo>
                    <a:pt x="3075205" y="391307"/>
                  </a:lnTo>
                  <a:lnTo>
                    <a:pt x="3062606" y="345512"/>
                  </a:lnTo>
                  <a:lnTo>
                    <a:pt x="3042549" y="303324"/>
                  </a:lnTo>
                  <a:lnTo>
                    <a:pt x="3015805" y="265514"/>
                  </a:lnTo>
                  <a:lnTo>
                    <a:pt x="2983142" y="232852"/>
                  </a:lnTo>
                  <a:lnTo>
                    <a:pt x="2945332" y="206107"/>
                  </a:lnTo>
                  <a:lnTo>
                    <a:pt x="2903145" y="186050"/>
                  </a:lnTo>
                  <a:lnTo>
                    <a:pt x="2857350" y="173451"/>
                  </a:lnTo>
                  <a:lnTo>
                    <a:pt x="2808717" y="169081"/>
                  </a:lnTo>
                  <a:lnTo>
                    <a:pt x="3145786" y="169081"/>
                  </a:lnTo>
                  <a:lnTo>
                    <a:pt x="3170400" y="201989"/>
                  </a:lnTo>
                  <a:lnTo>
                    <a:pt x="3193350" y="239751"/>
                  </a:lnTo>
                  <a:lnTo>
                    <a:pt x="3212645" y="279784"/>
                  </a:lnTo>
                  <a:lnTo>
                    <a:pt x="3228054" y="321855"/>
                  </a:lnTo>
                  <a:lnTo>
                    <a:pt x="3239346" y="365735"/>
                  </a:lnTo>
                  <a:lnTo>
                    <a:pt x="3246291" y="411192"/>
                  </a:lnTo>
                  <a:lnTo>
                    <a:pt x="3248657" y="457996"/>
                  </a:lnTo>
                  <a:lnTo>
                    <a:pt x="3248657" y="6175568"/>
                  </a:lnTo>
                  <a:lnTo>
                    <a:pt x="3246291" y="6222371"/>
                  </a:lnTo>
                  <a:lnTo>
                    <a:pt x="3239346" y="6267829"/>
                  </a:lnTo>
                  <a:lnTo>
                    <a:pt x="3228054" y="6311708"/>
                  </a:lnTo>
                  <a:lnTo>
                    <a:pt x="3212645" y="6353780"/>
                  </a:lnTo>
                  <a:lnTo>
                    <a:pt x="3193350" y="6393812"/>
                  </a:lnTo>
                  <a:lnTo>
                    <a:pt x="3170400" y="6431575"/>
                  </a:lnTo>
                  <a:lnTo>
                    <a:pt x="3144026" y="6466836"/>
                  </a:lnTo>
                  <a:lnTo>
                    <a:pt x="3138705" y="6472690"/>
                  </a:lnTo>
                  <a:close/>
                </a:path>
                <a:path w="3248660" h="6633845">
                  <a:moveTo>
                    <a:pt x="2448947" y="292198"/>
                  </a:moveTo>
                  <a:lnTo>
                    <a:pt x="2014200" y="292198"/>
                  </a:lnTo>
                  <a:lnTo>
                    <a:pt x="2030308" y="289018"/>
                  </a:lnTo>
                  <a:lnTo>
                    <a:pt x="2043338" y="280297"/>
                  </a:lnTo>
                  <a:lnTo>
                    <a:pt x="2052058" y="267267"/>
                  </a:lnTo>
                  <a:lnTo>
                    <a:pt x="2055239" y="251159"/>
                  </a:lnTo>
                  <a:lnTo>
                    <a:pt x="2052058" y="235051"/>
                  </a:lnTo>
                  <a:lnTo>
                    <a:pt x="2043338" y="222021"/>
                  </a:lnTo>
                  <a:lnTo>
                    <a:pt x="2030308" y="213300"/>
                  </a:lnTo>
                  <a:lnTo>
                    <a:pt x="2014200" y="210120"/>
                  </a:lnTo>
                  <a:lnTo>
                    <a:pt x="2457422" y="210120"/>
                  </a:lnTo>
                  <a:lnTo>
                    <a:pt x="2457422" y="242951"/>
                  </a:lnTo>
                  <a:lnTo>
                    <a:pt x="2449582" y="290977"/>
                  </a:lnTo>
                  <a:lnTo>
                    <a:pt x="2448947" y="292198"/>
                  </a:lnTo>
                  <a:close/>
                </a:path>
                <a:path w="3248660" h="6633845">
                  <a:moveTo>
                    <a:pt x="1984238" y="279066"/>
                  </a:moveTo>
                  <a:lnTo>
                    <a:pt x="1802438" y="279066"/>
                  </a:lnTo>
                  <a:lnTo>
                    <a:pt x="1813031" y="277014"/>
                  </a:lnTo>
                  <a:lnTo>
                    <a:pt x="1821931" y="271268"/>
                  </a:lnTo>
                  <a:lnTo>
                    <a:pt x="1828062" y="262445"/>
                  </a:lnTo>
                  <a:lnTo>
                    <a:pt x="1830345" y="251159"/>
                  </a:lnTo>
                  <a:lnTo>
                    <a:pt x="1828062" y="239873"/>
                  </a:lnTo>
                  <a:lnTo>
                    <a:pt x="1821931" y="231050"/>
                  </a:lnTo>
                  <a:lnTo>
                    <a:pt x="1813031" y="225304"/>
                  </a:lnTo>
                  <a:lnTo>
                    <a:pt x="1802438" y="223252"/>
                  </a:lnTo>
                  <a:lnTo>
                    <a:pt x="1984817" y="223252"/>
                  </a:lnTo>
                  <a:lnTo>
                    <a:pt x="1976572" y="235051"/>
                  </a:lnTo>
                  <a:lnTo>
                    <a:pt x="1973161" y="251159"/>
                  </a:lnTo>
                  <a:lnTo>
                    <a:pt x="1976341" y="267267"/>
                  </a:lnTo>
                  <a:lnTo>
                    <a:pt x="1984238" y="279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188" y="509078"/>
              <a:ext cx="2908853" cy="6303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81022" y="563250"/>
              <a:ext cx="450215" cy="55880"/>
            </a:xfrm>
            <a:custGeom>
              <a:avLst/>
              <a:gdLst/>
              <a:ahLst/>
              <a:cxnLst/>
              <a:rect l="l" t="t" r="r" b="b"/>
              <a:pathLst>
                <a:path w="450214" h="55879">
                  <a:moveTo>
                    <a:pt x="421882" y="55813"/>
                  </a:moveTo>
                  <a:lnTo>
                    <a:pt x="27906" y="55813"/>
                  </a:lnTo>
                  <a:lnTo>
                    <a:pt x="17313" y="53761"/>
                  </a:lnTo>
                  <a:lnTo>
                    <a:pt x="8412" y="48015"/>
                  </a:lnTo>
                  <a:lnTo>
                    <a:pt x="2282" y="39192"/>
                  </a:lnTo>
                  <a:lnTo>
                    <a:pt x="0" y="27906"/>
                  </a:lnTo>
                  <a:lnTo>
                    <a:pt x="2282" y="16620"/>
                  </a:lnTo>
                  <a:lnTo>
                    <a:pt x="8412" y="7797"/>
                  </a:lnTo>
                  <a:lnTo>
                    <a:pt x="17313" y="2051"/>
                  </a:lnTo>
                  <a:lnTo>
                    <a:pt x="27906" y="0"/>
                  </a:lnTo>
                  <a:lnTo>
                    <a:pt x="421882" y="0"/>
                  </a:lnTo>
                  <a:lnTo>
                    <a:pt x="432475" y="2051"/>
                  </a:lnTo>
                  <a:lnTo>
                    <a:pt x="441375" y="7797"/>
                  </a:lnTo>
                  <a:lnTo>
                    <a:pt x="447505" y="16620"/>
                  </a:lnTo>
                  <a:lnTo>
                    <a:pt x="449788" y="27906"/>
                  </a:lnTo>
                  <a:lnTo>
                    <a:pt x="447505" y="39192"/>
                  </a:lnTo>
                  <a:lnTo>
                    <a:pt x="441375" y="48015"/>
                  </a:lnTo>
                  <a:lnTo>
                    <a:pt x="432475" y="53761"/>
                  </a:lnTo>
                  <a:lnTo>
                    <a:pt x="421882" y="55813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3626" y="550117"/>
              <a:ext cx="82078" cy="820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520" y="1193621"/>
              <a:ext cx="3387090" cy="1586230"/>
            </a:xfrm>
            <a:custGeom>
              <a:avLst/>
              <a:gdLst/>
              <a:ahLst/>
              <a:cxnLst/>
              <a:rect l="l" t="t" r="r" b="b"/>
              <a:pathLst>
                <a:path w="3387090" h="1586230">
                  <a:moveTo>
                    <a:pt x="36106" y="1086713"/>
                  </a:moveTo>
                  <a:lnTo>
                    <a:pt x="22148" y="1089583"/>
                  </a:lnTo>
                  <a:lnTo>
                    <a:pt x="10668" y="1097381"/>
                  </a:lnTo>
                  <a:lnTo>
                    <a:pt x="2870" y="1108875"/>
                  </a:lnTo>
                  <a:lnTo>
                    <a:pt x="0" y="1122832"/>
                  </a:lnTo>
                  <a:lnTo>
                    <a:pt x="0" y="1549628"/>
                  </a:lnTo>
                  <a:lnTo>
                    <a:pt x="2870" y="1563585"/>
                  </a:lnTo>
                  <a:lnTo>
                    <a:pt x="10668" y="1575079"/>
                  </a:lnTo>
                  <a:lnTo>
                    <a:pt x="22148" y="1582877"/>
                  </a:lnTo>
                  <a:lnTo>
                    <a:pt x="36106" y="1585747"/>
                  </a:lnTo>
                  <a:lnTo>
                    <a:pt x="36106" y="1086713"/>
                  </a:lnTo>
                  <a:close/>
                </a:path>
                <a:path w="3387090" h="1586230">
                  <a:moveTo>
                    <a:pt x="36106" y="480974"/>
                  </a:moveTo>
                  <a:lnTo>
                    <a:pt x="22148" y="483590"/>
                  </a:lnTo>
                  <a:lnTo>
                    <a:pt x="10668" y="490829"/>
                  </a:lnTo>
                  <a:lnTo>
                    <a:pt x="2870" y="501751"/>
                  </a:lnTo>
                  <a:lnTo>
                    <a:pt x="0" y="515442"/>
                  </a:lnTo>
                  <a:lnTo>
                    <a:pt x="0" y="942251"/>
                  </a:lnTo>
                  <a:lnTo>
                    <a:pt x="2870" y="956208"/>
                  </a:lnTo>
                  <a:lnTo>
                    <a:pt x="10668" y="967701"/>
                  </a:lnTo>
                  <a:lnTo>
                    <a:pt x="22148" y="975499"/>
                  </a:lnTo>
                  <a:lnTo>
                    <a:pt x="36106" y="978369"/>
                  </a:lnTo>
                  <a:lnTo>
                    <a:pt x="36106" y="480974"/>
                  </a:lnTo>
                  <a:close/>
                </a:path>
                <a:path w="3387090" h="1586230">
                  <a:moveTo>
                    <a:pt x="36106" y="0"/>
                  </a:moveTo>
                  <a:lnTo>
                    <a:pt x="22148" y="2616"/>
                  </a:lnTo>
                  <a:lnTo>
                    <a:pt x="10668" y="9842"/>
                  </a:lnTo>
                  <a:lnTo>
                    <a:pt x="2870" y="20777"/>
                  </a:lnTo>
                  <a:lnTo>
                    <a:pt x="0" y="34467"/>
                  </a:lnTo>
                  <a:lnTo>
                    <a:pt x="0" y="239661"/>
                  </a:lnTo>
                  <a:lnTo>
                    <a:pt x="2870" y="253619"/>
                  </a:lnTo>
                  <a:lnTo>
                    <a:pt x="10668" y="265112"/>
                  </a:lnTo>
                  <a:lnTo>
                    <a:pt x="22148" y="272910"/>
                  </a:lnTo>
                  <a:lnTo>
                    <a:pt x="36106" y="275780"/>
                  </a:lnTo>
                  <a:lnTo>
                    <a:pt x="36106" y="0"/>
                  </a:lnTo>
                  <a:close/>
                </a:path>
                <a:path w="3387090" h="1586230">
                  <a:moveTo>
                    <a:pt x="3386544" y="681240"/>
                  </a:moveTo>
                  <a:lnTo>
                    <a:pt x="3383673" y="667296"/>
                  </a:lnTo>
                  <a:lnTo>
                    <a:pt x="3375876" y="655802"/>
                  </a:lnTo>
                  <a:lnTo>
                    <a:pt x="3364382" y="648004"/>
                  </a:lnTo>
                  <a:lnTo>
                    <a:pt x="3350425" y="645134"/>
                  </a:lnTo>
                  <a:lnTo>
                    <a:pt x="3350425" y="1444574"/>
                  </a:lnTo>
                  <a:lnTo>
                    <a:pt x="3364382" y="1441704"/>
                  </a:lnTo>
                  <a:lnTo>
                    <a:pt x="3375876" y="1433906"/>
                  </a:lnTo>
                  <a:lnTo>
                    <a:pt x="3383673" y="1422412"/>
                  </a:lnTo>
                  <a:lnTo>
                    <a:pt x="3386544" y="1408455"/>
                  </a:lnTo>
                  <a:lnTo>
                    <a:pt x="3386544" y="68124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634" y="307166"/>
              <a:ext cx="3314700" cy="6697980"/>
            </a:xfrm>
            <a:custGeom>
              <a:avLst/>
              <a:gdLst/>
              <a:ahLst/>
              <a:cxnLst/>
              <a:rect l="l" t="t" r="r" b="b"/>
              <a:pathLst>
                <a:path w="3314700" h="6697980">
                  <a:moveTo>
                    <a:pt x="2857981" y="6697585"/>
                  </a:moveTo>
                  <a:lnTo>
                    <a:pt x="456337" y="6697585"/>
                  </a:lnTo>
                  <a:lnTo>
                    <a:pt x="443592" y="6696978"/>
                  </a:lnTo>
                  <a:lnTo>
                    <a:pt x="397619" y="6690368"/>
                  </a:lnTo>
                  <a:lnTo>
                    <a:pt x="353115" y="6679605"/>
                  </a:lnTo>
                  <a:lnTo>
                    <a:pt x="310288" y="6664894"/>
                  </a:lnTo>
                  <a:lnTo>
                    <a:pt x="269343" y="6646443"/>
                  </a:lnTo>
                  <a:lnTo>
                    <a:pt x="230487" y="6624457"/>
                  </a:lnTo>
                  <a:lnTo>
                    <a:pt x="193927" y="6599143"/>
                  </a:lnTo>
                  <a:lnTo>
                    <a:pt x="159868" y="6570708"/>
                  </a:lnTo>
                  <a:lnTo>
                    <a:pt x="128518" y="6539358"/>
                  </a:lnTo>
                  <a:lnTo>
                    <a:pt x="100083" y="6505299"/>
                  </a:lnTo>
                  <a:lnTo>
                    <a:pt x="74769" y="6468739"/>
                  </a:lnTo>
                  <a:lnTo>
                    <a:pt x="52783" y="6429883"/>
                  </a:lnTo>
                  <a:lnTo>
                    <a:pt x="34332" y="6388938"/>
                  </a:lnTo>
                  <a:lnTo>
                    <a:pt x="19628" y="6346111"/>
                  </a:lnTo>
                  <a:lnTo>
                    <a:pt x="8858" y="6301608"/>
                  </a:lnTo>
                  <a:lnTo>
                    <a:pt x="2249" y="6255635"/>
                  </a:lnTo>
                  <a:lnTo>
                    <a:pt x="78" y="6210040"/>
                  </a:lnTo>
                  <a:lnTo>
                    <a:pt x="0" y="490827"/>
                  </a:lnTo>
                  <a:lnTo>
                    <a:pt x="615" y="465973"/>
                  </a:lnTo>
                  <a:lnTo>
                    <a:pt x="5581" y="416034"/>
                  </a:lnTo>
                  <a:lnTo>
                    <a:pt x="14979" y="368531"/>
                  </a:lnTo>
                  <a:lnTo>
                    <a:pt x="27637" y="327517"/>
                  </a:lnTo>
                  <a:lnTo>
                    <a:pt x="49246" y="277424"/>
                  </a:lnTo>
                  <a:lnTo>
                    <a:pt x="72228" y="236385"/>
                  </a:lnTo>
                  <a:lnTo>
                    <a:pt x="108907" y="182521"/>
                  </a:lnTo>
                  <a:lnTo>
                    <a:pt x="144457" y="142816"/>
                  </a:lnTo>
                  <a:lnTo>
                    <a:pt x="153075" y="135172"/>
                  </a:lnTo>
                  <a:lnTo>
                    <a:pt x="170312" y="119269"/>
                  </a:lnTo>
                  <a:lnTo>
                    <a:pt x="216365" y="83734"/>
                  </a:lnTo>
                  <a:lnTo>
                    <a:pt x="256701" y="59345"/>
                  </a:lnTo>
                  <a:lnTo>
                    <a:pt x="299621" y="38746"/>
                  </a:lnTo>
                  <a:lnTo>
                    <a:pt x="344809" y="22225"/>
                  </a:lnTo>
                  <a:lnTo>
                    <a:pt x="391951" y="10069"/>
                  </a:lnTo>
                  <a:lnTo>
                    <a:pt x="440729" y="2565"/>
                  </a:lnTo>
                  <a:lnTo>
                    <a:pt x="490827" y="0"/>
                  </a:lnTo>
                  <a:lnTo>
                    <a:pt x="2825133" y="0"/>
                  </a:lnTo>
                  <a:lnTo>
                    <a:pt x="2875146" y="2479"/>
                  </a:lnTo>
                  <a:lnTo>
                    <a:pt x="2923723" y="9782"/>
                  </a:lnTo>
                  <a:lnTo>
                    <a:pt x="2970634" y="21708"/>
                  </a:lnTo>
                  <a:lnTo>
                    <a:pt x="3001260" y="32831"/>
                  </a:lnTo>
                  <a:lnTo>
                    <a:pt x="490827" y="32831"/>
                  </a:lnTo>
                  <a:lnTo>
                    <a:pt x="444029" y="35197"/>
                  </a:lnTo>
                  <a:lnTo>
                    <a:pt x="398575" y="42145"/>
                  </a:lnTo>
                  <a:lnTo>
                    <a:pt x="354699" y="53445"/>
                  </a:lnTo>
                  <a:lnTo>
                    <a:pt x="312632" y="68868"/>
                  </a:lnTo>
                  <a:lnTo>
                    <a:pt x="272604" y="88188"/>
                  </a:lnTo>
                  <a:lnTo>
                    <a:pt x="234820" y="111174"/>
                  </a:lnTo>
                  <a:lnTo>
                    <a:pt x="199559" y="137599"/>
                  </a:lnTo>
                  <a:lnTo>
                    <a:pt x="167029" y="167234"/>
                  </a:lnTo>
                  <a:lnTo>
                    <a:pt x="137461" y="199851"/>
                  </a:lnTo>
                  <a:lnTo>
                    <a:pt x="111087" y="235221"/>
                  </a:lnTo>
                  <a:lnTo>
                    <a:pt x="88137" y="273116"/>
                  </a:lnTo>
                  <a:lnTo>
                    <a:pt x="68843" y="313308"/>
                  </a:lnTo>
                  <a:lnTo>
                    <a:pt x="53434" y="355567"/>
                  </a:lnTo>
                  <a:lnTo>
                    <a:pt x="42142" y="399666"/>
                  </a:lnTo>
                  <a:lnTo>
                    <a:pt x="35197" y="445376"/>
                  </a:lnTo>
                  <a:lnTo>
                    <a:pt x="32913" y="490827"/>
                  </a:lnTo>
                  <a:lnTo>
                    <a:pt x="32831" y="6210040"/>
                  </a:lnTo>
                  <a:lnTo>
                    <a:pt x="35197" y="6256844"/>
                  </a:lnTo>
                  <a:lnTo>
                    <a:pt x="42142" y="6302301"/>
                  </a:lnTo>
                  <a:lnTo>
                    <a:pt x="53441" y="6346181"/>
                  </a:lnTo>
                  <a:lnTo>
                    <a:pt x="68843" y="6388253"/>
                  </a:lnTo>
                  <a:lnTo>
                    <a:pt x="88137" y="6428285"/>
                  </a:lnTo>
                  <a:lnTo>
                    <a:pt x="111087" y="6466048"/>
                  </a:lnTo>
                  <a:lnTo>
                    <a:pt x="137461" y="6501309"/>
                  </a:lnTo>
                  <a:lnTo>
                    <a:pt x="167029" y="6533839"/>
                  </a:lnTo>
                  <a:lnTo>
                    <a:pt x="199559" y="6563406"/>
                  </a:lnTo>
                  <a:lnTo>
                    <a:pt x="234820" y="6589780"/>
                  </a:lnTo>
                  <a:lnTo>
                    <a:pt x="272583" y="6612730"/>
                  </a:lnTo>
                  <a:lnTo>
                    <a:pt x="312615" y="6632025"/>
                  </a:lnTo>
                  <a:lnTo>
                    <a:pt x="354687" y="6647434"/>
                  </a:lnTo>
                  <a:lnTo>
                    <a:pt x="398566" y="6658726"/>
                  </a:lnTo>
                  <a:lnTo>
                    <a:pt x="444024" y="6665671"/>
                  </a:lnTo>
                  <a:lnTo>
                    <a:pt x="490827" y="6668037"/>
                  </a:lnTo>
                  <a:lnTo>
                    <a:pt x="2994882" y="6668037"/>
                  </a:lnTo>
                  <a:lnTo>
                    <a:pt x="2961203" y="6679605"/>
                  </a:lnTo>
                  <a:lnTo>
                    <a:pt x="2916700" y="6690368"/>
                  </a:lnTo>
                  <a:lnTo>
                    <a:pt x="2870727" y="6696978"/>
                  </a:lnTo>
                  <a:lnTo>
                    <a:pt x="2857981" y="6697585"/>
                  </a:lnTo>
                  <a:close/>
                </a:path>
                <a:path w="3314700" h="6697980">
                  <a:moveTo>
                    <a:pt x="2994882" y="6668037"/>
                  </a:moveTo>
                  <a:lnTo>
                    <a:pt x="2823491" y="6668037"/>
                  </a:lnTo>
                  <a:lnTo>
                    <a:pt x="2870295" y="6665671"/>
                  </a:lnTo>
                  <a:lnTo>
                    <a:pt x="2915753" y="6658726"/>
                  </a:lnTo>
                  <a:lnTo>
                    <a:pt x="2959632" y="6647434"/>
                  </a:lnTo>
                  <a:lnTo>
                    <a:pt x="3001704" y="6632025"/>
                  </a:lnTo>
                  <a:lnTo>
                    <a:pt x="3041736" y="6612730"/>
                  </a:lnTo>
                  <a:lnTo>
                    <a:pt x="3079499" y="6589780"/>
                  </a:lnTo>
                  <a:lnTo>
                    <a:pt x="3114760" y="6563406"/>
                  </a:lnTo>
                  <a:lnTo>
                    <a:pt x="3147290" y="6533839"/>
                  </a:lnTo>
                  <a:lnTo>
                    <a:pt x="3176858" y="6501309"/>
                  </a:lnTo>
                  <a:lnTo>
                    <a:pt x="3203232" y="6466048"/>
                  </a:lnTo>
                  <a:lnTo>
                    <a:pt x="3226181" y="6428285"/>
                  </a:lnTo>
                  <a:lnTo>
                    <a:pt x="3245476" y="6388253"/>
                  </a:lnTo>
                  <a:lnTo>
                    <a:pt x="3260903" y="6346111"/>
                  </a:lnTo>
                  <a:lnTo>
                    <a:pt x="3272177" y="6302301"/>
                  </a:lnTo>
                  <a:lnTo>
                    <a:pt x="3279122" y="6256844"/>
                  </a:lnTo>
                  <a:lnTo>
                    <a:pt x="3281488" y="6210040"/>
                  </a:lnTo>
                  <a:lnTo>
                    <a:pt x="3281488" y="490827"/>
                  </a:lnTo>
                  <a:lnTo>
                    <a:pt x="3279122" y="444024"/>
                  </a:lnTo>
                  <a:lnTo>
                    <a:pt x="3272177" y="398566"/>
                  </a:lnTo>
                  <a:lnTo>
                    <a:pt x="3260885" y="354687"/>
                  </a:lnTo>
                  <a:lnTo>
                    <a:pt x="3245476" y="312615"/>
                  </a:lnTo>
                  <a:lnTo>
                    <a:pt x="3226181" y="272583"/>
                  </a:lnTo>
                  <a:lnTo>
                    <a:pt x="3203232" y="234820"/>
                  </a:lnTo>
                  <a:lnTo>
                    <a:pt x="3176858" y="199559"/>
                  </a:lnTo>
                  <a:lnTo>
                    <a:pt x="3147290" y="167029"/>
                  </a:lnTo>
                  <a:lnTo>
                    <a:pt x="3114760" y="137461"/>
                  </a:lnTo>
                  <a:lnTo>
                    <a:pt x="3079499" y="111087"/>
                  </a:lnTo>
                  <a:lnTo>
                    <a:pt x="3041715" y="88137"/>
                  </a:lnTo>
                  <a:lnTo>
                    <a:pt x="3001687" y="68843"/>
                  </a:lnTo>
                  <a:lnTo>
                    <a:pt x="2959620" y="53434"/>
                  </a:lnTo>
                  <a:lnTo>
                    <a:pt x="2915744" y="42142"/>
                  </a:lnTo>
                  <a:lnTo>
                    <a:pt x="2870290" y="35197"/>
                  </a:lnTo>
                  <a:lnTo>
                    <a:pt x="2823491" y="32831"/>
                  </a:lnTo>
                  <a:lnTo>
                    <a:pt x="3001260" y="32831"/>
                  </a:lnTo>
                  <a:lnTo>
                    <a:pt x="3058542" y="58627"/>
                  </a:lnTo>
                  <a:lnTo>
                    <a:pt x="3099078" y="83217"/>
                  </a:lnTo>
                  <a:lnTo>
                    <a:pt x="3137030" y="111626"/>
                  </a:lnTo>
                  <a:lnTo>
                    <a:pt x="3171503" y="142816"/>
                  </a:lnTo>
                  <a:lnTo>
                    <a:pt x="3206361" y="182752"/>
                  </a:lnTo>
                  <a:lnTo>
                    <a:pt x="3231215" y="216686"/>
                  </a:lnTo>
                  <a:lnTo>
                    <a:pt x="3255839" y="256289"/>
                  </a:lnTo>
                  <a:lnTo>
                    <a:pt x="3274050" y="293711"/>
                  </a:lnTo>
                  <a:lnTo>
                    <a:pt x="3292979" y="344728"/>
                  </a:lnTo>
                  <a:lnTo>
                    <a:pt x="3304470" y="392334"/>
                  </a:lnTo>
                  <a:lnTo>
                    <a:pt x="3311857" y="440349"/>
                  </a:lnTo>
                  <a:lnTo>
                    <a:pt x="3314319" y="490827"/>
                  </a:lnTo>
                  <a:lnTo>
                    <a:pt x="3314241" y="6210040"/>
                  </a:lnTo>
                  <a:lnTo>
                    <a:pt x="3312070" y="6255635"/>
                  </a:lnTo>
                  <a:lnTo>
                    <a:pt x="3305461" y="6301608"/>
                  </a:lnTo>
                  <a:lnTo>
                    <a:pt x="3294674" y="6346181"/>
                  </a:lnTo>
                  <a:lnTo>
                    <a:pt x="3279987" y="6388938"/>
                  </a:lnTo>
                  <a:lnTo>
                    <a:pt x="3261536" y="6429883"/>
                  </a:lnTo>
                  <a:lnTo>
                    <a:pt x="3239550" y="6468739"/>
                  </a:lnTo>
                  <a:lnTo>
                    <a:pt x="3214236" y="6505299"/>
                  </a:lnTo>
                  <a:lnTo>
                    <a:pt x="3185801" y="6539358"/>
                  </a:lnTo>
                  <a:lnTo>
                    <a:pt x="3154451" y="6570708"/>
                  </a:lnTo>
                  <a:lnTo>
                    <a:pt x="3120392" y="6599143"/>
                  </a:lnTo>
                  <a:lnTo>
                    <a:pt x="3083832" y="6624457"/>
                  </a:lnTo>
                  <a:lnTo>
                    <a:pt x="3044976" y="6646443"/>
                  </a:lnTo>
                  <a:lnTo>
                    <a:pt x="3004031" y="6664894"/>
                  </a:lnTo>
                  <a:lnTo>
                    <a:pt x="2994882" y="6668037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65074" y="731520"/>
              <a:ext cx="5057775" cy="1114425"/>
            </a:xfrm>
            <a:custGeom>
              <a:avLst/>
              <a:gdLst/>
              <a:ahLst/>
              <a:cxnLst/>
              <a:rect l="l" t="t" r="r" b="b"/>
              <a:pathLst>
                <a:path w="5057775" h="1114425">
                  <a:moveTo>
                    <a:pt x="5057774" y="1114424"/>
                  </a:moveTo>
                  <a:lnTo>
                    <a:pt x="0" y="1114424"/>
                  </a:lnTo>
                  <a:lnTo>
                    <a:pt x="0" y="0"/>
                  </a:lnTo>
                  <a:lnTo>
                    <a:pt x="5057774" y="0"/>
                  </a:lnTo>
                  <a:lnTo>
                    <a:pt x="5057774" y="1114424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83132" y="922083"/>
            <a:ext cx="3421379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240">
                <a:solidFill>
                  <a:srgbClr val="000000"/>
                </a:solidFill>
              </a:rPr>
              <a:t>Introduction</a:t>
            </a:r>
            <a:endParaRPr sz="4100"/>
          </a:p>
        </p:txBody>
      </p:sp>
      <p:sp>
        <p:nvSpPr>
          <p:cNvPr id="11" name="object 11"/>
          <p:cNvSpPr/>
          <p:nvPr/>
        </p:nvSpPr>
        <p:spPr>
          <a:xfrm>
            <a:off x="3965074" y="2222321"/>
            <a:ext cx="5057775" cy="3266440"/>
          </a:xfrm>
          <a:custGeom>
            <a:avLst/>
            <a:gdLst/>
            <a:ahLst/>
            <a:cxnLst/>
            <a:rect l="l" t="t" r="r" b="b"/>
            <a:pathLst>
              <a:path w="5057775" h="3266440">
                <a:moveTo>
                  <a:pt x="5057774" y="3266122"/>
                </a:moveTo>
                <a:lnTo>
                  <a:pt x="0" y="3266122"/>
                </a:lnTo>
                <a:lnTo>
                  <a:pt x="0" y="0"/>
                </a:lnTo>
                <a:lnTo>
                  <a:pt x="5057774" y="0"/>
                </a:lnTo>
                <a:lnTo>
                  <a:pt x="5057774" y="3266122"/>
                </a:lnTo>
                <a:close/>
              </a:path>
            </a:pathLst>
          </a:custGeom>
          <a:solidFill>
            <a:srgbClr val="FFE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81550" y="2371701"/>
            <a:ext cx="450532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0">
                <a:latin typeface="Lucida Sans Unicode"/>
                <a:cs typeface="Lucida Sans Unicode"/>
              </a:rPr>
              <a:t>The </a:t>
            </a:r>
            <a:r>
              <a:rPr dirty="0" sz="2000" spc="30">
                <a:latin typeface="Lucida Sans Unicode"/>
                <a:cs typeface="Lucida Sans Unicode"/>
              </a:rPr>
              <a:t>project </a:t>
            </a:r>
            <a:r>
              <a:rPr dirty="0" sz="2000" spc="-35">
                <a:latin typeface="Lucida Sans Unicode"/>
                <a:cs typeface="Lucida Sans Unicode"/>
              </a:rPr>
              <a:t>is </a:t>
            </a:r>
            <a:r>
              <a:rPr dirty="0" sz="2000" spc="110">
                <a:latin typeface="Lucida Sans Unicode"/>
                <a:cs typeface="Lucida Sans Unicode"/>
              </a:rPr>
              <a:t>based </a:t>
            </a:r>
            <a:r>
              <a:rPr dirty="0" sz="2000" spc="40">
                <a:latin typeface="Lucida Sans Unicode"/>
                <a:cs typeface="Lucida Sans Unicode"/>
              </a:rPr>
              <a:t>on </a:t>
            </a:r>
            <a:r>
              <a:rPr dirty="0" sz="2000" spc="-5">
                <a:latin typeface="Lucida Sans Unicode"/>
                <a:cs typeface="Lucida Sans Unicode"/>
              </a:rPr>
              <a:t>finding </a:t>
            </a:r>
            <a:r>
              <a:rPr dirty="0" sz="2000" spc="40">
                <a:latin typeface="Lucida Sans Unicode"/>
                <a:cs typeface="Lucida Sans Unicode"/>
              </a:rPr>
              <a:t>the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different </a:t>
            </a:r>
            <a:r>
              <a:rPr dirty="0" sz="2000" spc="65">
                <a:latin typeface="Lucida Sans Unicode"/>
                <a:cs typeface="Lucida Sans Unicode"/>
              </a:rPr>
              <a:t>diseases </a:t>
            </a:r>
            <a:r>
              <a:rPr dirty="0" sz="2000" spc="-20">
                <a:latin typeface="Lucida Sans Unicode"/>
                <a:cs typeface="Lucida Sans Unicode"/>
              </a:rPr>
              <a:t>of </a:t>
            </a:r>
            <a:r>
              <a:rPr dirty="0" sz="2000" spc="45">
                <a:latin typeface="Lucida Sans Unicode"/>
                <a:cs typeface="Lucida Sans Unicode"/>
              </a:rPr>
              <a:t>plants </a:t>
            </a:r>
            <a:r>
              <a:rPr dirty="0" sz="2000" spc="-55">
                <a:latin typeface="Lucida Sans Unicode"/>
                <a:cs typeface="Lucida Sans Unicode"/>
              </a:rPr>
              <a:t>like </a:t>
            </a:r>
            <a:r>
              <a:rPr dirty="0" sz="2000" spc="-50">
                <a:latin typeface="Lucida Sans Unicode"/>
                <a:cs typeface="Lucida Sans Unicode"/>
              </a:rPr>
              <a:t> </a:t>
            </a:r>
            <a:r>
              <a:rPr dirty="0" sz="2000" spc="-10">
                <a:latin typeface="Lucida Sans Unicode"/>
                <a:cs typeface="Lucida Sans Unicode"/>
              </a:rPr>
              <a:t>Apples,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35">
                <a:latin typeface="Lucida Sans Unicode"/>
                <a:cs typeface="Lucida Sans Unicode"/>
              </a:rPr>
              <a:t>Grapes,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120">
                <a:latin typeface="Lucida Sans Unicode"/>
                <a:cs typeface="Lucida Sans Unicode"/>
              </a:rPr>
              <a:t>and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55">
                <a:latin typeface="Lucida Sans Unicode"/>
                <a:cs typeface="Lucida Sans Unicode"/>
              </a:rPr>
              <a:t>Potatoes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20">
                <a:latin typeface="Lucida Sans Unicode"/>
                <a:cs typeface="Lucida Sans Unicode"/>
              </a:rPr>
              <a:t>using </a:t>
            </a:r>
            <a:r>
              <a:rPr dirty="0" sz="2000" spc="-615">
                <a:latin typeface="Lucida Sans Unicode"/>
                <a:cs typeface="Lucida Sans Unicode"/>
              </a:rPr>
              <a:t> </a:t>
            </a:r>
            <a:r>
              <a:rPr dirty="0" sz="2000" spc="60">
                <a:latin typeface="Lucida Sans Unicode"/>
                <a:cs typeface="Lucida Sans Unicode"/>
              </a:rPr>
              <a:t>Deep </a:t>
            </a:r>
            <a:r>
              <a:rPr dirty="0" sz="2000" spc="20">
                <a:latin typeface="Lucida Sans Unicode"/>
                <a:cs typeface="Lucida Sans Unicode"/>
              </a:rPr>
              <a:t>Learning </a:t>
            </a:r>
            <a:r>
              <a:rPr dirty="0" sz="2000" spc="100">
                <a:latin typeface="Lucida Sans Unicode"/>
                <a:cs typeface="Lucida Sans Unicode"/>
              </a:rPr>
              <a:t>(CNN) </a:t>
            </a:r>
            <a:r>
              <a:rPr dirty="0" sz="2000" spc="120">
                <a:latin typeface="Lucida Sans Unicode"/>
                <a:cs typeface="Lucida Sans Unicode"/>
              </a:rPr>
              <a:t>and </a:t>
            </a:r>
            <a:r>
              <a:rPr dirty="0" sz="2000" spc="125">
                <a:latin typeface="Lucida Sans Unicode"/>
                <a:cs typeface="Lucida Sans Unicode"/>
              </a:rPr>
              <a:t> </a:t>
            </a:r>
            <a:r>
              <a:rPr dirty="0" sz="2000" spc="50">
                <a:latin typeface="Lucida Sans Unicode"/>
                <a:cs typeface="Lucida Sans Unicode"/>
              </a:rPr>
              <a:t>implementation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-30">
                <a:latin typeface="Lucida Sans Unicode"/>
                <a:cs typeface="Lucida Sans Unicode"/>
              </a:rPr>
              <a:t>in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25">
                <a:latin typeface="Lucida Sans Unicode"/>
                <a:cs typeface="Lucida Sans Unicode"/>
              </a:rPr>
              <a:t>Android.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12700" marR="1147445">
              <a:lnSpc>
                <a:spcPct val="115599"/>
              </a:lnSpc>
            </a:pPr>
            <a:r>
              <a:rPr dirty="0" sz="2000" spc="30">
                <a:latin typeface="Lucida Sans Unicode"/>
                <a:cs typeface="Lucida Sans Unicode"/>
              </a:rPr>
              <a:t>Classification</a:t>
            </a:r>
            <a:r>
              <a:rPr dirty="0" sz="2000" spc="-110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of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-35">
                <a:latin typeface="Lucida Sans Unicode"/>
                <a:cs typeface="Lucida Sans Unicode"/>
              </a:rPr>
              <a:t>Fruits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120">
                <a:latin typeface="Lucida Sans Unicode"/>
                <a:cs typeface="Lucida Sans Unicode"/>
              </a:rPr>
              <a:t>and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 spc="70">
                <a:latin typeface="Lucida Sans Unicode"/>
                <a:cs typeface="Lucida Sans Unicode"/>
              </a:rPr>
              <a:t>Vegetables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872" y="1493722"/>
            <a:ext cx="5741670" cy="47625"/>
          </a:xfrm>
          <a:custGeom>
            <a:avLst/>
            <a:gdLst/>
            <a:ahLst/>
            <a:cxnLst/>
            <a:rect l="l" t="t" r="r" b="b"/>
            <a:pathLst>
              <a:path w="5741670" h="47625">
                <a:moveTo>
                  <a:pt x="5741606" y="0"/>
                </a:moveTo>
                <a:lnTo>
                  <a:pt x="5133289" y="0"/>
                </a:lnTo>
                <a:lnTo>
                  <a:pt x="4183875" y="0"/>
                </a:lnTo>
                <a:lnTo>
                  <a:pt x="3355784" y="0"/>
                </a:lnTo>
                <a:lnTo>
                  <a:pt x="0" y="0"/>
                </a:lnTo>
                <a:lnTo>
                  <a:pt x="0" y="47625"/>
                </a:lnTo>
                <a:lnTo>
                  <a:pt x="3355784" y="47625"/>
                </a:lnTo>
                <a:lnTo>
                  <a:pt x="4183875" y="47625"/>
                </a:lnTo>
                <a:lnTo>
                  <a:pt x="5133289" y="47625"/>
                </a:lnTo>
                <a:lnTo>
                  <a:pt x="5741606" y="47625"/>
                </a:lnTo>
                <a:lnTo>
                  <a:pt x="5741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57147"/>
            <a:ext cx="693293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9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ll</a:t>
            </a:r>
            <a:r>
              <a:rPr dirty="0" sz="3900" spc="470"/>
              <a:t>y</a:t>
            </a:r>
            <a:r>
              <a:rPr dirty="0" sz="3900" spc="-430"/>
              <a:t> </a:t>
            </a:r>
            <a:r>
              <a:rPr dirty="0" sz="3900" spc="570"/>
              <a:t>C</a:t>
            </a:r>
            <a:r>
              <a:rPr dirty="0" sz="3900" spc="270"/>
              <a:t>o</a:t>
            </a:r>
            <a:r>
              <a:rPr dirty="0" sz="3900" spc="370"/>
              <a:t>nn</a:t>
            </a:r>
            <a:r>
              <a:rPr dirty="0" sz="3900" spc="160"/>
              <a:t>e</a:t>
            </a:r>
            <a:r>
              <a:rPr dirty="0" sz="3900" spc="370"/>
              <a:t>c</a:t>
            </a:r>
            <a:r>
              <a:rPr dirty="0" sz="3900" spc="95"/>
              <a:t>t</a:t>
            </a:r>
            <a:r>
              <a:rPr dirty="0" sz="3900" spc="160"/>
              <a:t>e</a:t>
            </a:r>
            <a:r>
              <a:rPr dirty="0" sz="3900" spc="385"/>
              <a:t>d</a:t>
            </a:r>
            <a:r>
              <a:rPr dirty="0" sz="3900" spc="-430"/>
              <a:t> </a:t>
            </a:r>
            <a:r>
              <a:rPr dirty="0" sz="3900" spc="400"/>
              <a:t>(</a:t>
            </a:r>
            <a:r>
              <a:rPr dirty="0" sz="3900" spc="-90"/>
              <a:t>F</a:t>
            </a:r>
            <a:r>
              <a:rPr dirty="0" sz="3900" spc="570"/>
              <a:t>C</a:t>
            </a:r>
            <a:r>
              <a:rPr dirty="0" sz="3900" spc="400"/>
              <a:t>)</a:t>
            </a:r>
            <a:r>
              <a:rPr dirty="0" sz="3900" spc="-434"/>
              <a:t> </a:t>
            </a:r>
            <a:r>
              <a:rPr dirty="0" sz="3900" spc="-245"/>
              <a:t>L</a:t>
            </a:r>
            <a:r>
              <a:rPr dirty="0" sz="3900" spc="570"/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2119808"/>
            <a:ext cx="8308340" cy="25971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FC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involves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weights,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biases,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neurons.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7800"/>
              </a:lnSpc>
            </a:pP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RELU</a:t>
            </a:r>
            <a:r>
              <a:rPr dirty="0" sz="22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activation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all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negative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zero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positives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remains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constant.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50">
              <a:latin typeface="Lucida Sans Unicode"/>
              <a:cs typeface="Lucida Sans Unicode"/>
            </a:endParaRPr>
          </a:p>
          <a:p>
            <a:pPr marL="12700" marR="5080">
              <a:lnSpc>
                <a:spcPct val="127800"/>
              </a:lnSpc>
              <a:tabLst>
                <a:tab pos="431165" algn="l"/>
                <a:tab pos="894715" algn="l"/>
                <a:tab pos="1826895" algn="l"/>
                <a:tab pos="2350135" algn="l"/>
                <a:tab pos="3647440" algn="l"/>
                <a:tab pos="4345940" algn="l"/>
                <a:tab pos="5649595" algn="l"/>
                <a:tab pos="7111365" algn="l"/>
              </a:tabLst>
            </a:pP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ff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categories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training.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57146"/>
            <a:ext cx="594423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420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1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295">
                <a:uFill>
                  <a:solidFill>
                    <a:srgbClr val="FFFFFF"/>
                  </a:solidFill>
                </a:uFill>
              </a:rPr>
              <a:t>x</a:t>
            </a:r>
            <a:r>
              <a:rPr dirty="0" u="heavy" sz="3900" spc="135">
                <a:uFill>
                  <a:solidFill>
                    <a:srgbClr val="FFFFFF"/>
                  </a:solidFill>
                </a:uFill>
              </a:rPr>
              <a:t>/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sz="3900" spc="690"/>
              <a:t>g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y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2184607"/>
            <a:ext cx="831469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Softmax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Logistic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last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CNN.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resides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end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FC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layer.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Logistic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binary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classification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softmax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multi-classification.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returns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probability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range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0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881" y="1493720"/>
            <a:ext cx="5027295" cy="47625"/>
          </a:xfrm>
          <a:custGeom>
            <a:avLst/>
            <a:gdLst/>
            <a:ahLst/>
            <a:cxnLst/>
            <a:rect l="l" t="t" r="r" b="b"/>
            <a:pathLst>
              <a:path w="5027295" h="47625">
                <a:moveTo>
                  <a:pt x="5027219" y="47624"/>
                </a:moveTo>
                <a:lnTo>
                  <a:pt x="0" y="47624"/>
                </a:lnTo>
                <a:lnTo>
                  <a:pt x="0" y="0"/>
                </a:lnTo>
                <a:lnTo>
                  <a:pt x="5027219" y="0"/>
                </a:lnTo>
                <a:lnTo>
                  <a:pt x="5027219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57145"/>
            <a:ext cx="590867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sz="3900" spc="380"/>
              <a:t>p</a:t>
            </a:r>
            <a:r>
              <a:rPr dirty="0" sz="3900" spc="50"/>
              <a:t>l</a:t>
            </a:r>
            <a:r>
              <a:rPr dirty="0" sz="3900" spc="160"/>
              <a:t>e</a:t>
            </a:r>
            <a:r>
              <a:rPr dirty="0" sz="3900" spc="805"/>
              <a:t>m</a:t>
            </a:r>
            <a:r>
              <a:rPr dirty="0" sz="3900" spc="160"/>
              <a:t>e</a:t>
            </a:r>
            <a:r>
              <a:rPr dirty="0" sz="3900" spc="370"/>
              <a:t>n</a:t>
            </a:r>
            <a:r>
              <a:rPr dirty="0" sz="3900" spc="95"/>
              <a:t>t</a:t>
            </a:r>
            <a:r>
              <a:rPr dirty="0" sz="3900" spc="570"/>
              <a:t>a</a:t>
            </a:r>
            <a:r>
              <a:rPr dirty="0" sz="3900" spc="95"/>
              <a:t>t</a:t>
            </a:r>
            <a:r>
              <a:rPr dirty="0" sz="3900" spc="35"/>
              <a:t>i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-430"/>
              <a:t> </a:t>
            </a:r>
            <a:r>
              <a:rPr dirty="0" sz="3900" spc="190"/>
              <a:t>P</a:t>
            </a:r>
            <a:r>
              <a:rPr dirty="0" sz="3900" spc="360"/>
              <a:t>h</a:t>
            </a:r>
            <a:r>
              <a:rPr dirty="0" sz="3900" spc="570"/>
              <a:t>a</a:t>
            </a:r>
            <a:r>
              <a:rPr dirty="0" sz="3900" spc="535"/>
              <a:t>s</a:t>
            </a:r>
            <a:r>
              <a:rPr dirty="0" sz="3900" spc="160"/>
              <a:t>e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918547" y="2061898"/>
            <a:ext cx="8107680" cy="245427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87655" indent="-19304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288290" algn="l"/>
              </a:tabLst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Load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endParaRPr sz="2200">
              <a:latin typeface="Lucida Sans Unicode"/>
              <a:cs typeface="Lucida Sans Unicode"/>
            </a:endParaRPr>
          </a:p>
          <a:p>
            <a:pPr marL="287655" indent="-25654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88290" algn="l"/>
              </a:tabLst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endParaRPr sz="2200">
              <a:latin typeface="Lucida Sans Unicode"/>
              <a:cs typeface="Lucida Sans Unicode"/>
            </a:endParaRPr>
          </a:p>
          <a:p>
            <a:pPr marL="287655" indent="-26098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88290" algn="l"/>
              </a:tabLst>
            </a:pP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Convert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Tensorflow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Lite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2200">
              <a:latin typeface="Lucida Sans Unicode"/>
              <a:cs typeface="Lucida Sans Unicode"/>
            </a:endParaRPr>
          </a:p>
          <a:p>
            <a:pPr marL="287655" marR="5080" indent="-275590">
              <a:lnSpc>
                <a:spcPct val="144900"/>
              </a:lnSpc>
              <a:buAutoNum type="arabicPeriod"/>
              <a:tabLst>
                <a:tab pos="288290" algn="l"/>
              </a:tabLst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TensorFlow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Lite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Android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leaf.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658" y="923624"/>
            <a:ext cx="7667624" cy="5467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681" y="286386"/>
            <a:ext cx="58235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700" spc="13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2700" spc="11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2700" spc="370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2700" spc="254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2700" spc="3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2700" spc="6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2700" spc="-30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2700" spc="185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2700" spc="5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2700" spc="-30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2700" spc="6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2700" spc="25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2700" spc="11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2700" spc="-30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2700" spc="6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2700" spc="50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2700" spc="395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2700" spc="2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2700" spc="254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2700" spc="2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2700" spc="254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2700" spc="595"/>
              <a:t>g</a:t>
            </a:r>
            <a:r>
              <a:rPr dirty="0" u="heavy" sz="2700" spc="-280" b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700" spc="395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2700" spc="254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2700" spc="26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2700" spc="-30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2700" spc="6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2700" spc="11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2700" spc="370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2700" spc="6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2700" spc="2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2700" spc="254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2700" spc="480">
                <a:uFill>
                  <a:solidFill>
                    <a:srgbClr val="FFFFFF"/>
                  </a:solidFill>
                </a:uFill>
              </a:rPr>
              <a:t>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682" y="6534120"/>
            <a:ext cx="233235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17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700" spc="1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disease</a:t>
            </a:r>
            <a:r>
              <a:rPr dirty="0" u="heavy" sz="17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700" spc="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detection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731521"/>
            <a:ext cx="8286749" cy="5286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0693" y="6529613"/>
            <a:ext cx="1968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1800" spc="1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18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18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 spc="3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1800" spc="-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1800" spc="2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800" spc="20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ss</a:t>
            </a:r>
            <a:r>
              <a:rPr dirty="0" u="heavy" sz="1800" spc="-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1800" spc="-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1800" spc="-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1800" spc="1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1800" spc="2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800" spc="-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1800" spc="-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1800" spc="1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1800" spc="1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378" y="3144932"/>
            <a:ext cx="48133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60"/>
              <a:t>-</a:t>
            </a:r>
            <a:r>
              <a:rPr dirty="0" spc="-665"/>
              <a:t> </a:t>
            </a:r>
            <a:r>
              <a:rPr dirty="0" spc="725"/>
              <a:t>A</a:t>
            </a:r>
            <a:r>
              <a:rPr dirty="0" spc="580"/>
              <a:t>N</a:t>
            </a:r>
            <a:r>
              <a:rPr dirty="0" spc="545"/>
              <a:t>D</a:t>
            </a:r>
            <a:r>
              <a:rPr dirty="0" spc="295"/>
              <a:t>R</a:t>
            </a:r>
            <a:r>
              <a:rPr dirty="0" spc="495"/>
              <a:t>O</a:t>
            </a:r>
            <a:r>
              <a:rPr dirty="0" spc="170"/>
              <a:t>I</a:t>
            </a:r>
            <a:r>
              <a:rPr dirty="0" spc="550"/>
              <a:t>D</a:t>
            </a:r>
            <a:r>
              <a:rPr dirty="0" spc="-665"/>
              <a:t> </a:t>
            </a:r>
            <a:r>
              <a:rPr dirty="0" spc="1260"/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20" y="957146"/>
            <a:ext cx="586867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4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900" spc="3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900" spc="38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900" spc="7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900" spc="2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900" spc="3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900" spc="38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900" spc="-4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900" spc="3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3900" spc="1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sz="3900" spc="38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00" spc="1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00" spc="37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00" spc="38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00" spc="1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00" spc="37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00" spc="37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00" spc="3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00" spc="1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00" spc="5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9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362386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791011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219636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3730" y="2119810"/>
            <a:ext cx="2306320" cy="131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TensorFlow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Lite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w 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Material</a:t>
            </a:r>
            <a:r>
              <a:rPr dirty="0" sz="22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225" y="1257646"/>
            <a:ext cx="2533015" cy="5015865"/>
            <a:chOff x="833225" y="1257646"/>
            <a:chExt cx="2533015" cy="5015865"/>
          </a:xfrm>
        </p:grpSpPr>
        <p:sp>
          <p:nvSpPr>
            <p:cNvPr id="3" name="object 3"/>
            <p:cNvSpPr/>
            <p:nvPr/>
          </p:nvSpPr>
          <p:spPr>
            <a:xfrm>
              <a:off x="884858" y="1282233"/>
              <a:ext cx="2433320" cy="4968240"/>
            </a:xfrm>
            <a:custGeom>
              <a:avLst/>
              <a:gdLst/>
              <a:ahLst/>
              <a:cxnLst/>
              <a:rect l="l" t="t" r="r" b="b"/>
              <a:pathLst>
                <a:path w="2433320" h="4968240">
                  <a:moveTo>
                    <a:pt x="2089911" y="4967843"/>
                  </a:moveTo>
                  <a:lnTo>
                    <a:pt x="342991" y="4967843"/>
                  </a:lnTo>
                  <a:lnTo>
                    <a:pt x="296472" y="4964709"/>
                  </a:lnTo>
                  <a:lnTo>
                    <a:pt x="251847" y="4955583"/>
                  </a:lnTo>
                  <a:lnTo>
                    <a:pt x="209528" y="4940873"/>
                  </a:lnTo>
                  <a:lnTo>
                    <a:pt x="169924" y="4920990"/>
                  </a:lnTo>
                  <a:lnTo>
                    <a:pt x="133445" y="4896343"/>
                  </a:lnTo>
                  <a:lnTo>
                    <a:pt x="100500" y="4867342"/>
                  </a:lnTo>
                  <a:lnTo>
                    <a:pt x="71499" y="4834397"/>
                  </a:lnTo>
                  <a:lnTo>
                    <a:pt x="46852" y="4797917"/>
                  </a:lnTo>
                  <a:lnTo>
                    <a:pt x="26969" y="4758313"/>
                  </a:lnTo>
                  <a:lnTo>
                    <a:pt x="12259" y="4715994"/>
                  </a:lnTo>
                  <a:lnTo>
                    <a:pt x="3133" y="4671370"/>
                  </a:lnTo>
                  <a:lnTo>
                    <a:pt x="0" y="4624850"/>
                  </a:lnTo>
                  <a:lnTo>
                    <a:pt x="0" y="342991"/>
                  </a:lnTo>
                  <a:lnTo>
                    <a:pt x="3133" y="296472"/>
                  </a:lnTo>
                  <a:lnTo>
                    <a:pt x="12259" y="251848"/>
                  </a:lnTo>
                  <a:lnTo>
                    <a:pt x="26969" y="209529"/>
                  </a:lnTo>
                  <a:lnTo>
                    <a:pt x="46852" y="169924"/>
                  </a:lnTo>
                  <a:lnTo>
                    <a:pt x="71499" y="133445"/>
                  </a:lnTo>
                  <a:lnTo>
                    <a:pt x="100500" y="100500"/>
                  </a:lnTo>
                  <a:lnTo>
                    <a:pt x="133445" y="71499"/>
                  </a:lnTo>
                  <a:lnTo>
                    <a:pt x="169924" y="46852"/>
                  </a:lnTo>
                  <a:lnTo>
                    <a:pt x="209528" y="26969"/>
                  </a:lnTo>
                  <a:lnTo>
                    <a:pt x="251847" y="12259"/>
                  </a:lnTo>
                  <a:lnTo>
                    <a:pt x="296472" y="3133"/>
                  </a:lnTo>
                  <a:lnTo>
                    <a:pt x="342991" y="0"/>
                  </a:lnTo>
                  <a:lnTo>
                    <a:pt x="2089911" y="0"/>
                  </a:lnTo>
                  <a:lnTo>
                    <a:pt x="2136430" y="3133"/>
                  </a:lnTo>
                  <a:lnTo>
                    <a:pt x="2181054" y="12259"/>
                  </a:lnTo>
                  <a:lnTo>
                    <a:pt x="2223373" y="26969"/>
                  </a:lnTo>
                  <a:lnTo>
                    <a:pt x="2262977" y="46852"/>
                  </a:lnTo>
                  <a:lnTo>
                    <a:pt x="2299457" y="71499"/>
                  </a:lnTo>
                  <a:lnTo>
                    <a:pt x="2332402" y="100500"/>
                  </a:lnTo>
                  <a:lnTo>
                    <a:pt x="2355398" y="126624"/>
                  </a:lnTo>
                  <a:lnTo>
                    <a:pt x="330697" y="126624"/>
                  </a:lnTo>
                  <a:lnTo>
                    <a:pt x="284236" y="131989"/>
                  </a:lnTo>
                  <a:lnTo>
                    <a:pt x="241560" y="147268"/>
                  </a:lnTo>
                  <a:lnTo>
                    <a:pt x="203894" y="171235"/>
                  </a:lnTo>
                  <a:lnTo>
                    <a:pt x="172465" y="202665"/>
                  </a:lnTo>
                  <a:lnTo>
                    <a:pt x="148498" y="240330"/>
                  </a:lnTo>
                  <a:lnTo>
                    <a:pt x="133218" y="283007"/>
                  </a:lnTo>
                  <a:lnTo>
                    <a:pt x="127853" y="329468"/>
                  </a:lnTo>
                  <a:lnTo>
                    <a:pt x="127853" y="4644520"/>
                  </a:lnTo>
                  <a:lnTo>
                    <a:pt x="133218" y="4690982"/>
                  </a:lnTo>
                  <a:lnTo>
                    <a:pt x="148498" y="4733658"/>
                  </a:lnTo>
                  <a:lnTo>
                    <a:pt x="172465" y="4771324"/>
                  </a:lnTo>
                  <a:lnTo>
                    <a:pt x="203894" y="4802753"/>
                  </a:lnTo>
                  <a:lnTo>
                    <a:pt x="241560" y="4826720"/>
                  </a:lnTo>
                  <a:lnTo>
                    <a:pt x="284236" y="4841999"/>
                  </a:lnTo>
                  <a:lnTo>
                    <a:pt x="330697" y="4847365"/>
                  </a:lnTo>
                  <a:lnTo>
                    <a:pt x="2349988" y="4847365"/>
                  </a:lnTo>
                  <a:lnTo>
                    <a:pt x="2332402" y="4867342"/>
                  </a:lnTo>
                  <a:lnTo>
                    <a:pt x="2299457" y="4896343"/>
                  </a:lnTo>
                  <a:lnTo>
                    <a:pt x="2262977" y="4920990"/>
                  </a:lnTo>
                  <a:lnTo>
                    <a:pt x="2223373" y="4940873"/>
                  </a:lnTo>
                  <a:lnTo>
                    <a:pt x="2181054" y="4955583"/>
                  </a:lnTo>
                  <a:lnTo>
                    <a:pt x="2136430" y="4964709"/>
                  </a:lnTo>
                  <a:lnTo>
                    <a:pt x="2089911" y="4967843"/>
                  </a:lnTo>
                  <a:close/>
                </a:path>
                <a:path w="2433320" h="4968240">
                  <a:moveTo>
                    <a:pt x="1726020" y="296275"/>
                  </a:moveTo>
                  <a:lnTo>
                    <a:pt x="709340" y="296275"/>
                  </a:lnTo>
                  <a:lnTo>
                    <a:pt x="665025" y="287228"/>
                  </a:lnTo>
                  <a:lnTo>
                    <a:pt x="628663" y="262621"/>
                  </a:lnTo>
                  <a:lnTo>
                    <a:pt x="604057" y="226259"/>
                  </a:lnTo>
                  <a:lnTo>
                    <a:pt x="595010" y="181945"/>
                  </a:lnTo>
                  <a:lnTo>
                    <a:pt x="595010" y="126624"/>
                  </a:lnTo>
                  <a:lnTo>
                    <a:pt x="1840351" y="126624"/>
                  </a:lnTo>
                  <a:lnTo>
                    <a:pt x="1840351" y="157358"/>
                  </a:lnTo>
                  <a:lnTo>
                    <a:pt x="1508424" y="157358"/>
                  </a:lnTo>
                  <a:lnTo>
                    <a:pt x="1496879" y="159739"/>
                  </a:lnTo>
                  <a:lnTo>
                    <a:pt x="1487064" y="166270"/>
                  </a:lnTo>
                  <a:lnTo>
                    <a:pt x="1486419" y="167192"/>
                  </a:lnTo>
                  <a:lnTo>
                    <a:pt x="1054790" y="167192"/>
                  </a:lnTo>
                  <a:lnTo>
                    <a:pt x="1046857" y="168729"/>
                  </a:lnTo>
                  <a:lnTo>
                    <a:pt x="1040191" y="173032"/>
                  </a:lnTo>
                  <a:lnTo>
                    <a:pt x="1035600" y="179640"/>
                  </a:lnTo>
                  <a:lnTo>
                    <a:pt x="1033891" y="188092"/>
                  </a:lnTo>
                  <a:lnTo>
                    <a:pt x="1035600" y="196543"/>
                  </a:lnTo>
                  <a:lnTo>
                    <a:pt x="1040191" y="203151"/>
                  </a:lnTo>
                  <a:lnTo>
                    <a:pt x="1046857" y="207454"/>
                  </a:lnTo>
                  <a:lnTo>
                    <a:pt x="1054790" y="208991"/>
                  </a:lnTo>
                  <a:lnTo>
                    <a:pt x="1485986" y="208991"/>
                  </a:lnTo>
                  <a:lnTo>
                    <a:pt x="1486603" y="209913"/>
                  </a:lnTo>
                  <a:lnTo>
                    <a:pt x="1496361" y="216444"/>
                  </a:lnTo>
                  <a:lnTo>
                    <a:pt x="1508424" y="218826"/>
                  </a:lnTo>
                  <a:lnTo>
                    <a:pt x="1832821" y="218826"/>
                  </a:lnTo>
                  <a:lnTo>
                    <a:pt x="1831304" y="226259"/>
                  </a:lnTo>
                  <a:lnTo>
                    <a:pt x="1806697" y="262621"/>
                  </a:lnTo>
                  <a:lnTo>
                    <a:pt x="1770335" y="287228"/>
                  </a:lnTo>
                  <a:lnTo>
                    <a:pt x="1726020" y="296275"/>
                  </a:lnTo>
                  <a:close/>
                </a:path>
                <a:path w="2433320" h="4968240">
                  <a:moveTo>
                    <a:pt x="2349988" y="4847365"/>
                  </a:moveTo>
                  <a:lnTo>
                    <a:pt x="2104663" y="4847365"/>
                  </a:lnTo>
                  <a:lnTo>
                    <a:pt x="2151124" y="4841999"/>
                  </a:lnTo>
                  <a:lnTo>
                    <a:pt x="2193801" y="4826720"/>
                  </a:lnTo>
                  <a:lnTo>
                    <a:pt x="2231466" y="4802753"/>
                  </a:lnTo>
                  <a:lnTo>
                    <a:pt x="2262896" y="4771324"/>
                  </a:lnTo>
                  <a:lnTo>
                    <a:pt x="2286863" y="4733658"/>
                  </a:lnTo>
                  <a:lnTo>
                    <a:pt x="2302142" y="4690982"/>
                  </a:lnTo>
                  <a:lnTo>
                    <a:pt x="2307507" y="4644520"/>
                  </a:lnTo>
                  <a:lnTo>
                    <a:pt x="2306278" y="4644520"/>
                  </a:lnTo>
                  <a:lnTo>
                    <a:pt x="2306278" y="329468"/>
                  </a:lnTo>
                  <a:lnTo>
                    <a:pt x="2300913" y="283007"/>
                  </a:lnTo>
                  <a:lnTo>
                    <a:pt x="2285633" y="240330"/>
                  </a:lnTo>
                  <a:lnTo>
                    <a:pt x="2261666" y="202665"/>
                  </a:lnTo>
                  <a:lnTo>
                    <a:pt x="2230237" y="171235"/>
                  </a:lnTo>
                  <a:lnTo>
                    <a:pt x="2192571" y="147268"/>
                  </a:lnTo>
                  <a:lnTo>
                    <a:pt x="2149895" y="131989"/>
                  </a:lnTo>
                  <a:lnTo>
                    <a:pt x="2103434" y="126624"/>
                  </a:lnTo>
                  <a:lnTo>
                    <a:pt x="2355398" y="126624"/>
                  </a:lnTo>
                  <a:lnTo>
                    <a:pt x="2386050" y="169924"/>
                  </a:lnTo>
                  <a:lnTo>
                    <a:pt x="2405933" y="209529"/>
                  </a:lnTo>
                  <a:lnTo>
                    <a:pt x="2420643" y="251848"/>
                  </a:lnTo>
                  <a:lnTo>
                    <a:pt x="2429769" y="296472"/>
                  </a:lnTo>
                  <a:lnTo>
                    <a:pt x="2432902" y="342991"/>
                  </a:lnTo>
                  <a:lnTo>
                    <a:pt x="2432902" y="4624850"/>
                  </a:lnTo>
                  <a:lnTo>
                    <a:pt x="2429769" y="4671370"/>
                  </a:lnTo>
                  <a:lnTo>
                    <a:pt x="2420643" y="4715994"/>
                  </a:lnTo>
                  <a:lnTo>
                    <a:pt x="2405933" y="4758313"/>
                  </a:lnTo>
                  <a:lnTo>
                    <a:pt x="2386050" y="4797917"/>
                  </a:lnTo>
                  <a:lnTo>
                    <a:pt x="2361403" y="4834397"/>
                  </a:lnTo>
                  <a:lnTo>
                    <a:pt x="2349988" y="4847365"/>
                  </a:lnTo>
                  <a:close/>
                </a:path>
                <a:path w="2433320" h="4968240">
                  <a:moveTo>
                    <a:pt x="1832821" y="218826"/>
                  </a:moveTo>
                  <a:lnTo>
                    <a:pt x="1508424" y="218826"/>
                  </a:lnTo>
                  <a:lnTo>
                    <a:pt x="1520487" y="216444"/>
                  </a:lnTo>
                  <a:lnTo>
                    <a:pt x="1530245" y="209913"/>
                  </a:lnTo>
                  <a:lnTo>
                    <a:pt x="1536776" y="200155"/>
                  </a:lnTo>
                  <a:lnTo>
                    <a:pt x="1539158" y="188092"/>
                  </a:lnTo>
                  <a:lnTo>
                    <a:pt x="1536776" y="176029"/>
                  </a:lnTo>
                  <a:lnTo>
                    <a:pt x="1530245" y="166270"/>
                  </a:lnTo>
                  <a:lnTo>
                    <a:pt x="1520487" y="159739"/>
                  </a:lnTo>
                  <a:lnTo>
                    <a:pt x="1508424" y="157358"/>
                  </a:lnTo>
                  <a:lnTo>
                    <a:pt x="1840351" y="157358"/>
                  </a:lnTo>
                  <a:lnTo>
                    <a:pt x="1840351" y="181945"/>
                  </a:lnTo>
                  <a:lnTo>
                    <a:pt x="1832821" y="218826"/>
                  </a:lnTo>
                  <a:close/>
                </a:path>
                <a:path w="2433320" h="4968240">
                  <a:moveTo>
                    <a:pt x="1485986" y="208991"/>
                  </a:moveTo>
                  <a:lnTo>
                    <a:pt x="1349836" y="208991"/>
                  </a:lnTo>
                  <a:lnTo>
                    <a:pt x="1357770" y="207454"/>
                  </a:lnTo>
                  <a:lnTo>
                    <a:pt x="1364435" y="203151"/>
                  </a:lnTo>
                  <a:lnTo>
                    <a:pt x="1369026" y="196543"/>
                  </a:lnTo>
                  <a:lnTo>
                    <a:pt x="1370736" y="188092"/>
                  </a:lnTo>
                  <a:lnTo>
                    <a:pt x="1369026" y="179640"/>
                  </a:lnTo>
                  <a:lnTo>
                    <a:pt x="1364435" y="173032"/>
                  </a:lnTo>
                  <a:lnTo>
                    <a:pt x="1357770" y="168729"/>
                  </a:lnTo>
                  <a:lnTo>
                    <a:pt x="1349836" y="167192"/>
                  </a:lnTo>
                  <a:lnTo>
                    <a:pt x="1486419" y="167192"/>
                  </a:lnTo>
                  <a:lnTo>
                    <a:pt x="1480245" y="176029"/>
                  </a:lnTo>
                  <a:lnTo>
                    <a:pt x="1477690" y="188092"/>
                  </a:lnTo>
                  <a:lnTo>
                    <a:pt x="1480072" y="200155"/>
                  </a:lnTo>
                  <a:lnTo>
                    <a:pt x="1485986" y="208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11" y="1408858"/>
              <a:ext cx="2178425" cy="47207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18741" y="1439595"/>
              <a:ext cx="505459" cy="61594"/>
            </a:xfrm>
            <a:custGeom>
              <a:avLst/>
              <a:gdLst/>
              <a:ahLst/>
              <a:cxnLst/>
              <a:rect l="l" t="t" r="r" b="b"/>
              <a:pathLst>
                <a:path w="505460" h="61594">
                  <a:moveTo>
                    <a:pt x="336842" y="30734"/>
                  </a:moveTo>
                  <a:lnTo>
                    <a:pt x="335140" y="22288"/>
                  </a:lnTo>
                  <a:lnTo>
                    <a:pt x="330542" y="15671"/>
                  </a:lnTo>
                  <a:lnTo>
                    <a:pt x="323875" y="11379"/>
                  </a:lnTo>
                  <a:lnTo>
                    <a:pt x="315950" y="9842"/>
                  </a:lnTo>
                  <a:lnTo>
                    <a:pt x="20904" y="9842"/>
                  </a:lnTo>
                  <a:lnTo>
                    <a:pt x="12966" y="11379"/>
                  </a:lnTo>
                  <a:lnTo>
                    <a:pt x="6299" y="15671"/>
                  </a:lnTo>
                  <a:lnTo>
                    <a:pt x="1714" y="22288"/>
                  </a:lnTo>
                  <a:lnTo>
                    <a:pt x="0" y="30734"/>
                  </a:lnTo>
                  <a:lnTo>
                    <a:pt x="1714" y="39192"/>
                  </a:lnTo>
                  <a:lnTo>
                    <a:pt x="6299" y="45796"/>
                  </a:lnTo>
                  <a:lnTo>
                    <a:pt x="12966" y="50101"/>
                  </a:lnTo>
                  <a:lnTo>
                    <a:pt x="20904" y="51638"/>
                  </a:lnTo>
                  <a:lnTo>
                    <a:pt x="315950" y="51638"/>
                  </a:lnTo>
                  <a:lnTo>
                    <a:pt x="323875" y="50101"/>
                  </a:lnTo>
                  <a:lnTo>
                    <a:pt x="330542" y="45796"/>
                  </a:lnTo>
                  <a:lnTo>
                    <a:pt x="335140" y="39192"/>
                  </a:lnTo>
                  <a:lnTo>
                    <a:pt x="336842" y="30734"/>
                  </a:lnTo>
                  <a:close/>
                </a:path>
                <a:path w="505460" h="61594">
                  <a:moveTo>
                    <a:pt x="505269" y="30734"/>
                  </a:moveTo>
                  <a:lnTo>
                    <a:pt x="502856" y="18770"/>
                  </a:lnTo>
                  <a:lnTo>
                    <a:pt x="496265" y="9004"/>
                  </a:lnTo>
                  <a:lnTo>
                    <a:pt x="486498" y="2413"/>
                  </a:lnTo>
                  <a:lnTo>
                    <a:pt x="474535" y="0"/>
                  </a:lnTo>
                  <a:lnTo>
                    <a:pt x="462572" y="2413"/>
                  </a:lnTo>
                  <a:lnTo>
                    <a:pt x="452805" y="9004"/>
                  </a:lnTo>
                  <a:lnTo>
                    <a:pt x="446214" y="18770"/>
                  </a:lnTo>
                  <a:lnTo>
                    <a:pt x="443801" y="30734"/>
                  </a:lnTo>
                  <a:lnTo>
                    <a:pt x="446214" y="42697"/>
                  </a:lnTo>
                  <a:lnTo>
                    <a:pt x="452805" y="52463"/>
                  </a:lnTo>
                  <a:lnTo>
                    <a:pt x="462572" y="59055"/>
                  </a:lnTo>
                  <a:lnTo>
                    <a:pt x="474535" y="61468"/>
                  </a:lnTo>
                  <a:lnTo>
                    <a:pt x="486498" y="59055"/>
                  </a:lnTo>
                  <a:lnTo>
                    <a:pt x="496265" y="52463"/>
                  </a:lnTo>
                  <a:lnTo>
                    <a:pt x="502856" y="42697"/>
                  </a:lnTo>
                  <a:lnTo>
                    <a:pt x="505269" y="3073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3221" y="1921509"/>
              <a:ext cx="2533015" cy="1188085"/>
            </a:xfrm>
            <a:custGeom>
              <a:avLst/>
              <a:gdLst/>
              <a:ahLst/>
              <a:cxnLst/>
              <a:rect l="l" t="t" r="r" b="b"/>
              <a:pathLst>
                <a:path w="2533015" h="1188085">
                  <a:moveTo>
                    <a:pt x="27038" y="813828"/>
                  </a:moveTo>
                  <a:lnTo>
                    <a:pt x="16598" y="815987"/>
                  </a:lnTo>
                  <a:lnTo>
                    <a:pt x="7988" y="821829"/>
                  </a:lnTo>
                  <a:lnTo>
                    <a:pt x="2146" y="830427"/>
                  </a:lnTo>
                  <a:lnTo>
                    <a:pt x="0" y="840879"/>
                  </a:lnTo>
                  <a:lnTo>
                    <a:pt x="0" y="1160513"/>
                  </a:lnTo>
                  <a:lnTo>
                    <a:pt x="2146" y="1170965"/>
                  </a:lnTo>
                  <a:lnTo>
                    <a:pt x="7988" y="1179563"/>
                  </a:lnTo>
                  <a:lnTo>
                    <a:pt x="16598" y="1185405"/>
                  </a:lnTo>
                  <a:lnTo>
                    <a:pt x="27038" y="1187564"/>
                  </a:lnTo>
                  <a:lnTo>
                    <a:pt x="27038" y="813828"/>
                  </a:lnTo>
                  <a:close/>
                </a:path>
                <a:path w="2533015" h="1188085">
                  <a:moveTo>
                    <a:pt x="27038" y="360197"/>
                  </a:moveTo>
                  <a:lnTo>
                    <a:pt x="16598" y="362153"/>
                  </a:lnTo>
                  <a:lnTo>
                    <a:pt x="7988" y="367576"/>
                  </a:lnTo>
                  <a:lnTo>
                    <a:pt x="2146" y="375754"/>
                  </a:lnTo>
                  <a:lnTo>
                    <a:pt x="0" y="386016"/>
                  </a:lnTo>
                  <a:lnTo>
                    <a:pt x="0" y="705650"/>
                  </a:lnTo>
                  <a:lnTo>
                    <a:pt x="2146" y="716102"/>
                  </a:lnTo>
                  <a:lnTo>
                    <a:pt x="7988" y="724700"/>
                  </a:lnTo>
                  <a:lnTo>
                    <a:pt x="16598" y="730542"/>
                  </a:lnTo>
                  <a:lnTo>
                    <a:pt x="27038" y="732701"/>
                  </a:lnTo>
                  <a:lnTo>
                    <a:pt x="27038" y="360197"/>
                  </a:lnTo>
                  <a:close/>
                </a:path>
                <a:path w="2533015" h="1188085">
                  <a:moveTo>
                    <a:pt x="27038" y="0"/>
                  </a:moveTo>
                  <a:lnTo>
                    <a:pt x="16598" y="1955"/>
                  </a:lnTo>
                  <a:lnTo>
                    <a:pt x="7988" y="7378"/>
                  </a:lnTo>
                  <a:lnTo>
                    <a:pt x="2146" y="15557"/>
                  </a:lnTo>
                  <a:lnTo>
                    <a:pt x="0" y="25819"/>
                  </a:lnTo>
                  <a:lnTo>
                    <a:pt x="0" y="179489"/>
                  </a:lnTo>
                  <a:lnTo>
                    <a:pt x="2146" y="189928"/>
                  </a:lnTo>
                  <a:lnTo>
                    <a:pt x="7988" y="198539"/>
                  </a:lnTo>
                  <a:lnTo>
                    <a:pt x="16598" y="204381"/>
                  </a:lnTo>
                  <a:lnTo>
                    <a:pt x="27038" y="206527"/>
                  </a:lnTo>
                  <a:lnTo>
                    <a:pt x="27038" y="0"/>
                  </a:lnTo>
                  <a:close/>
                </a:path>
                <a:path w="2533015" h="1188085">
                  <a:moveTo>
                    <a:pt x="2532481" y="497471"/>
                  </a:moveTo>
                  <a:lnTo>
                    <a:pt x="2528176" y="491121"/>
                  </a:lnTo>
                  <a:lnTo>
                    <a:pt x="2519565" y="485292"/>
                  </a:lnTo>
                  <a:lnTo>
                    <a:pt x="2509126" y="483133"/>
                  </a:lnTo>
                  <a:lnTo>
                    <a:pt x="2509126" y="1081836"/>
                  </a:lnTo>
                  <a:lnTo>
                    <a:pt x="2519565" y="1079677"/>
                  </a:lnTo>
                  <a:lnTo>
                    <a:pt x="2528176" y="1073848"/>
                  </a:lnTo>
                  <a:lnTo>
                    <a:pt x="2532481" y="1067498"/>
                  </a:lnTo>
                  <a:lnTo>
                    <a:pt x="2532481" y="49747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0270" y="1257646"/>
              <a:ext cx="2482215" cy="5015865"/>
            </a:xfrm>
            <a:custGeom>
              <a:avLst/>
              <a:gdLst/>
              <a:ahLst/>
              <a:cxnLst/>
              <a:rect l="l" t="t" r="r" b="b"/>
              <a:pathLst>
                <a:path w="2482215" h="5015865">
                  <a:moveTo>
                    <a:pt x="2134254" y="5015787"/>
                  </a:moveTo>
                  <a:lnTo>
                    <a:pt x="347822" y="5015787"/>
                  </a:lnTo>
                  <a:lnTo>
                    <a:pt x="321502" y="5014149"/>
                  </a:lnTo>
                  <a:lnTo>
                    <a:pt x="277125" y="5005780"/>
                  </a:lnTo>
                  <a:lnTo>
                    <a:pt x="234792" y="4992254"/>
                  </a:lnTo>
                  <a:lnTo>
                    <a:pt x="194850" y="4973916"/>
                  </a:lnTo>
                  <a:lnTo>
                    <a:pt x="157644" y="4951114"/>
                  </a:lnTo>
                  <a:lnTo>
                    <a:pt x="123520" y="4924191"/>
                  </a:lnTo>
                  <a:lnTo>
                    <a:pt x="92824" y="4893495"/>
                  </a:lnTo>
                  <a:lnTo>
                    <a:pt x="65902" y="4859372"/>
                  </a:lnTo>
                  <a:lnTo>
                    <a:pt x="43099" y="4822166"/>
                  </a:lnTo>
                  <a:lnTo>
                    <a:pt x="24762" y="4782223"/>
                  </a:lnTo>
                  <a:lnTo>
                    <a:pt x="11236" y="4739891"/>
                  </a:lnTo>
                  <a:lnTo>
                    <a:pt x="2866" y="4695514"/>
                  </a:lnTo>
                  <a:lnTo>
                    <a:pt x="76" y="4650667"/>
                  </a:lnTo>
                  <a:lnTo>
                    <a:pt x="0" y="367578"/>
                  </a:lnTo>
                  <a:lnTo>
                    <a:pt x="461" y="348965"/>
                  </a:lnTo>
                  <a:lnTo>
                    <a:pt x="7376" y="293816"/>
                  </a:lnTo>
                  <a:lnTo>
                    <a:pt x="20697" y="245276"/>
                  </a:lnTo>
                  <a:lnTo>
                    <a:pt x="36880" y="207761"/>
                  </a:lnTo>
                  <a:lnTo>
                    <a:pt x="58721" y="169651"/>
                  </a:lnTo>
                  <a:lnTo>
                    <a:pt x="81560" y="136689"/>
                  </a:lnTo>
                  <a:lnTo>
                    <a:pt x="108183" y="106954"/>
                  </a:lnTo>
                  <a:lnTo>
                    <a:pt x="114637" y="101230"/>
                  </a:lnTo>
                  <a:lnTo>
                    <a:pt x="127546" y="89320"/>
                  </a:lnTo>
                  <a:lnTo>
                    <a:pt x="173870" y="55075"/>
                  </a:lnTo>
                  <a:lnTo>
                    <a:pt x="217813" y="31864"/>
                  </a:lnTo>
                  <a:lnTo>
                    <a:pt x="265177" y="14555"/>
                  </a:lnTo>
                  <a:lnTo>
                    <a:pt x="315316" y="3737"/>
                  </a:lnTo>
                  <a:lnTo>
                    <a:pt x="367578" y="0"/>
                  </a:lnTo>
                  <a:lnTo>
                    <a:pt x="2115728" y="0"/>
                  </a:lnTo>
                  <a:lnTo>
                    <a:pt x="2167872" y="3619"/>
                  </a:lnTo>
                  <a:lnTo>
                    <a:pt x="2217774" y="14201"/>
                  </a:lnTo>
                  <a:lnTo>
                    <a:pt x="2246379" y="24587"/>
                  </a:lnTo>
                  <a:lnTo>
                    <a:pt x="367578" y="24587"/>
                  </a:lnTo>
                  <a:lnTo>
                    <a:pt x="321066" y="27720"/>
                  </a:lnTo>
                  <a:lnTo>
                    <a:pt x="276446" y="36852"/>
                  </a:lnTo>
                  <a:lnTo>
                    <a:pt x="234133" y="51575"/>
                  </a:lnTo>
                  <a:lnTo>
                    <a:pt x="194512" y="71484"/>
                  </a:lnTo>
                  <a:lnTo>
                    <a:pt x="158032" y="96175"/>
                  </a:lnTo>
                  <a:lnTo>
                    <a:pt x="125087" y="125241"/>
                  </a:lnTo>
                  <a:lnTo>
                    <a:pt x="96086" y="158276"/>
                  </a:lnTo>
                  <a:lnTo>
                    <a:pt x="71439" y="194876"/>
                  </a:lnTo>
                  <a:lnTo>
                    <a:pt x="51556" y="234634"/>
                  </a:lnTo>
                  <a:lnTo>
                    <a:pt x="36846" y="277146"/>
                  </a:lnTo>
                  <a:lnTo>
                    <a:pt x="27720" y="322006"/>
                  </a:lnTo>
                  <a:lnTo>
                    <a:pt x="24669" y="367578"/>
                  </a:lnTo>
                  <a:lnTo>
                    <a:pt x="24587" y="4650667"/>
                  </a:lnTo>
                  <a:lnTo>
                    <a:pt x="27720" y="4697186"/>
                  </a:lnTo>
                  <a:lnTo>
                    <a:pt x="36846" y="4741810"/>
                  </a:lnTo>
                  <a:lnTo>
                    <a:pt x="51556" y="4784129"/>
                  </a:lnTo>
                  <a:lnTo>
                    <a:pt x="71439" y="4823734"/>
                  </a:lnTo>
                  <a:lnTo>
                    <a:pt x="96086" y="4860213"/>
                  </a:lnTo>
                  <a:lnTo>
                    <a:pt x="125087" y="4893158"/>
                  </a:lnTo>
                  <a:lnTo>
                    <a:pt x="158032" y="4922159"/>
                  </a:lnTo>
                  <a:lnTo>
                    <a:pt x="194512" y="4946806"/>
                  </a:lnTo>
                  <a:lnTo>
                    <a:pt x="234116" y="4966689"/>
                  </a:lnTo>
                  <a:lnTo>
                    <a:pt x="276435" y="4981399"/>
                  </a:lnTo>
                  <a:lnTo>
                    <a:pt x="321059" y="4990525"/>
                  </a:lnTo>
                  <a:lnTo>
                    <a:pt x="367578" y="4993658"/>
                  </a:lnTo>
                  <a:lnTo>
                    <a:pt x="2242888" y="4993658"/>
                  </a:lnTo>
                  <a:lnTo>
                    <a:pt x="2204951" y="5005780"/>
                  </a:lnTo>
                  <a:lnTo>
                    <a:pt x="2160574" y="5014149"/>
                  </a:lnTo>
                  <a:lnTo>
                    <a:pt x="2134254" y="5015787"/>
                  </a:lnTo>
                  <a:close/>
                </a:path>
                <a:path w="2482215" h="5015865">
                  <a:moveTo>
                    <a:pt x="2242888" y="4993658"/>
                  </a:moveTo>
                  <a:lnTo>
                    <a:pt x="2114498" y="4993658"/>
                  </a:lnTo>
                  <a:lnTo>
                    <a:pt x="2161017" y="4990525"/>
                  </a:lnTo>
                  <a:lnTo>
                    <a:pt x="2205641" y="4981399"/>
                  </a:lnTo>
                  <a:lnTo>
                    <a:pt x="2247960" y="4966689"/>
                  </a:lnTo>
                  <a:lnTo>
                    <a:pt x="2287565" y="4946806"/>
                  </a:lnTo>
                  <a:lnTo>
                    <a:pt x="2324044" y="4922159"/>
                  </a:lnTo>
                  <a:lnTo>
                    <a:pt x="2356989" y="4893158"/>
                  </a:lnTo>
                  <a:lnTo>
                    <a:pt x="2385990" y="4860213"/>
                  </a:lnTo>
                  <a:lnTo>
                    <a:pt x="2410637" y="4823734"/>
                  </a:lnTo>
                  <a:lnTo>
                    <a:pt x="2430520" y="4784129"/>
                  </a:lnTo>
                  <a:lnTo>
                    <a:pt x="2445230" y="4741810"/>
                  </a:lnTo>
                  <a:lnTo>
                    <a:pt x="2454356" y="4697186"/>
                  </a:lnTo>
                  <a:lnTo>
                    <a:pt x="2457489" y="4650667"/>
                  </a:lnTo>
                  <a:lnTo>
                    <a:pt x="2457489" y="367578"/>
                  </a:lnTo>
                  <a:lnTo>
                    <a:pt x="2454356" y="321059"/>
                  </a:lnTo>
                  <a:lnTo>
                    <a:pt x="2445230" y="276435"/>
                  </a:lnTo>
                  <a:lnTo>
                    <a:pt x="2430520" y="234116"/>
                  </a:lnTo>
                  <a:lnTo>
                    <a:pt x="2410637" y="194511"/>
                  </a:lnTo>
                  <a:lnTo>
                    <a:pt x="2385990" y="158032"/>
                  </a:lnTo>
                  <a:lnTo>
                    <a:pt x="2356989" y="125087"/>
                  </a:lnTo>
                  <a:lnTo>
                    <a:pt x="2324044" y="96086"/>
                  </a:lnTo>
                  <a:lnTo>
                    <a:pt x="2287632" y="71484"/>
                  </a:lnTo>
                  <a:lnTo>
                    <a:pt x="2247943" y="51556"/>
                  </a:lnTo>
                  <a:lnTo>
                    <a:pt x="2205630" y="36846"/>
                  </a:lnTo>
                  <a:lnTo>
                    <a:pt x="2161010" y="27720"/>
                  </a:lnTo>
                  <a:lnTo>
                    <a:pt x="2114498" y="24587"/>
                  </a:lnTo>
                  <a:lnTo>
                    <a:pt x="2246379" y="24587"/>
                  </a:lnTo>
                  <a:lnTo>
                    <a:pt x="2308963" y="54603"/>
                  </a:lnTo>
                  <a:lnTo>
                    <a:pt x="2349306" y="83596"/>
                  </a:lnTo>
                  <a:lnTo>
                    <a:pt x="2384131" y="116923"/>
                  </a:lnTo>
                  <a:lnTo>
                    <a:pt x="2409544" y="147523"/>
                  </a:lnTo>
                  <a:lnTo>
                    <a:pt x="2433908" y="184595"/>
                  </a:lnTo>
                  <a:lnTo>
                    <a:pt x="2451919" y="219959"/>
                  </a:lnTo>
                  <a:lnTo>
                    <a:pt x="2466095" y="258165"/>
                  </a:lnTo>
                  <a:lnTo>
                    <a:pt x="2477949" y="311738"/>
                  </a:lnTo>
                  <a:lnTo>
                    <a:pt x="2482077" y="367578"/>
                  </a:lnTo>
                  <a:lnTo>
                    <a:pt x="2482000" y="4650667"/>
                  </a:lnTo>
                  <a:lnTo>
                    <a:pt x="2479210" y="4695514"/>
                  </a:lnTo>
                  <a:lnTo>
                    <a:pt x="2470841" y="4739891"/>
                  </a:lnTo>
                  <a:lnTo>
                    <a:pt x="2457314" y="4782223"/>
                  </a:lnTo>
                  <a:lnTo>
                    <a:pt x="2438977" y="4822166"/>
                  </a:lnTo>
                  <a:lnTo>
                    <a:pt x="2416174" y="4859372"/>
                  </a:lnTo>
                  <a:lnTo>
                    <a:pt x="2389252" y="4893495"/>
                  </a:lnTo>
                  <a:lnTo>
                    <a:pt x="2358556" y="4924191"/>
                  </a:lnTo>
                  <a:lnTo>
                    <a:pt x="2324432" y="4951114"/>
                  </a:lnTo>
                  <a:lnTo>
                    <a:pt x="2287226" y="4973916"/>
                  </a:lnTo>
                  <a:lnTo>
                    <a:pt x="2247284" y="4992254"/>
                  </a:lnTo>
                  <a:lnTo>
                    <a:pt x="2242888" y="499365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609911" y="1257646"/>
            <a:ext cx="2533015" cy="5015865"/>
            <a:chOff x="3609911" y="1257646"/>
            <a:chExt cx="2533015" cy="5015865"/>
          </a:xfrm>
        </p:grpSpPr>
        <p:sp>
          <p:nvSpPr>
            <p:cNvPr id="9" name="object 9"/>
            <p:cNvSpPr/>
            <p:nvPr/>
          </p:nvSpPr>
          <p:spPr>
            <a:xfrm>
              <a:off x="3661544" y="1282233"/>
              <a:ext cx="2433320" cy="4968240"/>
            </a:xfrm>
            <a:custGeom>
              <a:avLst/>
              <a:gdLst/>
              <a:ahLst/>
              <a:cxnLst/>
              <a:rect l="l" t="t" r="r" b="b"/>
              <a:pathLst>
                <a:path w="2433320" h="4968240">
                  <a:moveTo>
                    <a:pt x="2089911" y="4967843"/>
                  </a:moveTo>
                  <a:lnTo>
                    <a:pt x="342991" y="4967843"/>
                  </a:lnTo>
                  <a:lnTo>
                    <a:pt x="296472" y="4964709"/>
                  </a:lnTo>
                  <a:lnTo>
                    <a:pt x="251848" y="4955583"/>
                  </a:lnTo>
                  <a:lnTo>
                    <a:pt x="209529" y="4940873"/>
                  </a:lnTo>
                  <a:lnTo>
                    <a:pt x="169924" y="4920990"/>
                  </a:lnTo>
                  <a:lnTo>
                    <a:pt x="133445" y="4896343"/>
                  </a:lnTo>
                  <a:lnTo>
                    <a:pt x="100500" y="4867342"/>
                  </a:lnTo>
                  <a:lnTo>
                    <a:pt x="71499" y="4834397"/>
                  </a:lnTo>
                  <a:lnTo>
                    <a:pt x="46852" y="4797917"/>
                  </a:lnTo>
                  <a:lnTo>
                    <a:pt x="26969" y="4758313"/>
                  </a:lnTo>
                  <a:lnTo>
                    <a:pt x="12259" y="4715994"/>
                  </a:lnTo>
                  <a:lnTo>
                    <a:pt x="3133" y="4671370"/>
                  </a:lnTo>
                  <a:lnTo>
                    <a:pt x="0" y="4624850"/>
                  </a:lnTo>
                  <a:lnTo>
                    <a:pt x="0" y="342991"/>
                  </a:lnTo>
                  <a:lnTo>
                    <a:pt x="3133" y="296472"/>
                  </a:lnTo>
                  <a:lnTo>
                    <a:pt x="12259" y="251848"/>
                  </a:lnTo>
                  <a:lnTo>
                    <a:pt x="26969" y="209529"/>
                  </a:lnTo>
                  <a:lnTo>
                    <a:pt x="46852" y="169924"/>
                  </a:lnTo>
                  <a:lnTo>
                    <a:pt x="71499" y="133445"/>
                  </a:lnTo>
                  <a:lnTo>
                    <a:pt x="100500" y="100500"/>
                  </a:lnTo>
                  <a:lnTo>
                    <a:pt x="133445" y="71499"/>
                  </a:lnTo>
                  <a:lnTo>
                    <a:pt x="169924" y="46852"/>
                  </a:lnTo>
                  <a:lnTo>
                    <a:pt x="209529" y="26969"/>
                  </a:lnTo>
                  <a:lnTo>
                    <a:pt x="251848" y="12259"/>
                  </a:lnTo>
                  <a:lnTo>
                    <a:pt x="296472" y="3133"/>
                  </a:lnTo>
                  <a:lnTo>
                    <a:pt x="342991" y="0"/>
                  </a:lnTo>
                  <a:lnTo>
                    <a:pt x="2089911" y="0"/>
                  </a:lnTo>
                  <a:lnTo>
                    <a:pt x="2136430" y="3133"/>
                  </a:lnTo>
                  <a:lnTo>
                    <a:pt x="2181054" y="12259"/>
                  </a:lnTo>
                  <a:lnTo>
                    <a:pt x="2223373" y="26969"/>
                  </a:lnTo>
                  <a:lnTo>
                    <a:pt x="2262978" y="46852"/>
                  </a:lnTo>
                  <a:lnTo>
                    <a:pt x="2299457" y="71499"/>
                  </a:lnTo>
                  <a:lnTo>
                    <a:pt x="2332402" y="100500"/>
                  </a:lnTo>
                  <a:lnTo>
                    <a:pt x="2355399" y="126624"/>
                  </a:lnTo>
                  <a:lnTo>
                    <a:pt x="330697" y="126624"/>
                  </a:lnTo>
                  <a:lnTo>
                    <a:pt x="284236" y="131989"/>
                  </a:lnTo>
                  <a:lnTo>
                    <a:pt x="241560" y="147268"/>
                  </a:lnTo>
                  <a:lnTo>
                    <a:pt x="203894" y="171235"/>
                  </a:lnTo>
                  <a:lnTo>
                    <a:pt x="172465" y="202665"/>
                  </a:lnTo>
                  <a:lnTo>
                    <a:pt x="148498" y="240330"/>
                  </a:lnTo>
                  <a:lnTo>
                    <a:pt x="133218" y="283007"/>
                  </a:lnTo>
                  <a:lnTo>
                    <a:pt x="127853" y="329468"/>
                  </a:lnTo>
                  <a:lnTo>
                    <a:pt x="127853" y="4644520"/>
                  </a:lnTo>
                  <a:lnTo>
                    <a:pt x="133218" y="4690982"/>
                  </a:lnTo>
                  <a:lnTo>
                    <a:pt x="148498" y="4733658"/>
                  </a:lnTo>
                  <a:lnTo>
                    <a:pt x="172465" y="4771324"/>
                  </a:lnTo>
                  <a:lnTo>
                    <a:pt x="203894" y="4802753"/>
                  </a:lnTo>
                  <a:lnTo>
                    <a:pt x="241560" y="4826720"/>
                  </a:lnTo>
                  <a:lnTo>
                    <a:pt x="284236" y="4841999"/>
                  </a:lnTo>
                  <a:lnTo>
                    <a:pt x="330697" y="4847365"/>
                  </a:lnTo>
                  <a:lnTo>
                    <a:pt x="2349988" y="4847365"/>
                  </a:lnTo>
                  <a:lnTo>
                    <a:pt x="2332402" y="4867342"/>
                  </a:lnTo>
                  <a:lnTo>
                    <a:pt x="2299457" y="4896343"/>
                  </a:lnTo>
                  <a:lnTo>
                    <a:pt x="2262978" y="4920990"/>
                  </a:lnTo>
                  <a:lnTo>
                    <a:pt x="2223373" y="4940873"/>
                  </a:lnTo>
                  <a:lnTo>
                    <a:pt x="2181054" y="4955583"/>
                  </a:lnTo>
                  <a:lnTo>
                    <a:pt x="2136430" y="4964709"/>
                  </a:lnTo>
                  <a:lnTo>
                    <a:pt x="2089911" y="4967843"/>
                  </a:lnTo>
                  <a:close/>
                </a:path>
                <a:path w="2433320" h="4968240">
                  <a:moveTo>
                    <a:pt x="1726021" y="296275"/>
                  </a:moveTo>
                  <a:lnTo>
                    <a:pt x="709340" y="296275"/>
                  </a:lnTo>
                  <a:lnTo>
                    <a:pt x="665026" y="287228"/>
                  </a:lnTo>
                  <a:lnTo>
                    <a:pt x="628664" y="262621"/>
                  </a:lnTo>
                  <a:lnTo>
                    <a:pt x="604057" y="226259"/>
                  </a:lnTo>
                  <a:lnTo>
                    <a:pt x="595010" y="181945"/>
                  </a:lnTo>
                  <a:lnTo>
                    <a:pt x="595010" y="126624"/>
                  </a:lnTo>
                  <a:lnTo>
                    <a:pt x="1840351" y="126624"/>
                  </a:lnTo>
                  <a:lnTo>
                    <a:pt x="1840351" y="157358"/>
                  </a:lnTo>
                  <a:lnTo>
                    <a:pt x="1508424" y="157358"/>
                  </a:lnTo>
                  <a:lnTo>
                    <a:pt x="1496879" y="159739"/>
                  </a:lnTo>
                  <a:lnTo>
                    <a:pt x="1487064" y="166270"/>
                  </a:lnTo>
                  <a:lnTo>
                    <a:pt x="1486420" y="167192"/>
                  </a:lnTo>
                  <a:lnTo>
                    <a:pt x="1054790" y="167192"/>
                  </a:lnTo>
                  <a:lnTo>
                    <a:pt x="1046857" y="168729"/>
                  </a:lnTo>
                  <a:lnTo>
                    <a:pt x="1040192" y="173032"/>
                  </a:lnTo>
                  <a:lnTo>
                    <a:pt x="1035601" y="179640"/>
                  </a:lnTo>
                  <a:lnTo>
                    <a:pt x="1033891" y="188092"/>
                  </a:lnTo>
                  <a:lnTo>
                    <a:pt x="1035601" y="196543"/>
                  </a:lnTo>
                  <a:lnTo>
                    <a:pt x="1040192" y="203151"/>
                  </a:lnTo>
                  <a:lnTo>
                    <a:pt x="1046857" y="207454"/>
                  </a:lnTo>
                  <a:lnTo>
                    <a:pt x="1054790" y="208991"/>
                  </a:lnTo>
                  <a:lnTo>
                    <a:pt x="1485986" y="208991"/>
                  </a:lnTo>
                  <a:lnTo>
                    <a:pt x="1486603" y="209913"/>
                  </a:lnTo>
                  <a:lnTo>
                    <a:pt x="1496361" y="216444"/>
                  </a:lnTo>
                  <a:lnTo>
                    <a:pt x="1508424" y="218826"/>
                  </a:lnTo>
                  <a:lnTo>
                    <a:pt x="1832821" y="218826"/>
                  </a:lnTo>
                  <a:lnTo>
                    <a:pt x="1831304" y="226259"/>
                  </a:lnTo>
                  <a:lnTo>
                    <a:pt x="1806697" y="262621"/>
                  </a:lnTo>
                  <a:lnTo>
                    <a:pt x="1770335" y="287228"/>
                  </a:lnTo>
                  <a:lnTo>
                    <a:pt x="1726021" y="296275"/>
                  </a:lnTo>
                  <a:close/>
                </a:path>
                <a:path w="2433320" h="4968240">
                  <a:moveTo>
                    <a:pt x="2349988" y="4847365"/>
                  </a:moveTo>
                  <a:lnTo>
                    <a:pt x="2104664" y="4847365"/>
                  </a:lnTo>
                  <a:lnTo>
                    <a:pt x="2151125" y="4841999"/>
                  </a:lnTo>
                  <a:lnTo>
                    <a:pt x="2193801" y="4826720"/>
                  </a:lnTo>
                  <a:lnTo>
                    <a:pt x="2231467" y="4802753"/>
                  </a:lnTo>
                  <a:lnTo>
                    <a:pt x="2262896" y="4771324"/>
                  </a:lnTo>
                  <a:lnTo>
                    <a:pt x="2286863" y="4733658"/>
                  </a:lnTo>
                  <a:lnTo>
                    <a:pt x="2302142" y="4690982"/>
                  </a:lnTo>
                  <a:lnTo>
                    <a:pt x="2307508" y="4644520"/>
                  </a:lnTo>
                  <a:lnTo>
                    <a:pt x="2306279" y="4644520"/>
                  </a:lnTo>
                  <a:lnTo>
                    <a:pt x="2306279" y="329468"/>
                  </a:lnTo>
                  <a:lnTo>
                    <a:pt x="2300913" y="283007"/>
                  </a:lnTo>
                  <a:lnTo>
                    <a:pt x="2285634" y="240330"/>
                  </a:lnTo>
                  <a:lnTo>
                    <a:pt x="2261667" y="202665"/>
                  </a:lnTo>
                  <a:lnTo>
                    <a:pt x="2230237" y="171235"/>
                  </a:lnTo>
                  <a:lnTo>
                    <a:pt x="2192572" y="147268"/>
                  </a:lnTo>
                  <a:lnTo>
                    <a:pt x="2149895" y="131989"/>
                  </a:lnTo>
                  <a:lnTo>
                    <a:pt x="2103434" y="126624"/>
                  </a:lnTo>
                  <a:lnTo>
                    <a:pt x="2355399" y="126624"/>
                  </a:lnTo>
                  <a:lnTo>
                    <a:pt x="2386050" y="169924"/>
                  </a:lnTo>
                  <a:lnTo>
                    <a:pt x="2405933" y="209529"/>
                  </a:lnTo>
                  <a:lnTo>
                    <a:pt x="2420643" y="251848"/>
                  </a:lnTo>
                  <a:lnTo>
                    <a:pt x="2429769" y="296472"/>
                  </a:lnTo>
                  <a:lnTo>
                    <a:pt x="2432902" y="342991"/>
                  </a:lnTo>
                  <a:lnTo>
                    <a:pt x="2432902" y="4624850"/>
                  </a:lnTo>
                  <a:lnTo>
                    <a:pt x="2429769" y="4671370"/>
                  </a:lnTo>
                  <a:lnTo>
                    <a:pt x="2420643" y="4715994"/>
                  </a:lnTo>
                  <a:lnTo>
                    <a:pt x="2405933" y="4758313"/>
                  </a:lnTo>
                  <a:lnTo>
                    <a:pt x="2386050" y="4797917"/>
                  </a:lnTo>
                  <a:lnTo>
                    <a:pt x="2361403" y="4834397"/>
                  </a:lnTo>
                  <a:lnTo>
                    <a:pt x="2349988" y="4847365"/>
                  </a:lnTo>
                  <a:close/>
                </a:path>
                <a:path w="2433320" h="4968240">
                  <a:moveTo>
                    <a:pt x="1832821" y="218826"/>
                  </a:moveTo>
                  <a:lnTo>
                    <a:pt x="1508424" y="218826"/>
                  </a:lnTo>
                  <a:lnTo>
                    <a:pt x="1520487" y="216444"/>
                  </a:lnTo>
                  <a:lnTo>
                    <a:pt x="1530245" y="209913"/>
                  </a:lnTo>
                  <a:lnTo>
                    <a:pt x="1536776" y="200155"/>
                  </a:lnTo>
                  <a:lnTo>
                    <a:pt x="1539158" y="188092"/>
                  </a:lnTo>
                  <a:lnTo>
                    <a:pt x="1536776" y="176029"/>
                  </a:lnTo>
                  <a:lnTo>
                    <a:pt x="1530245" y="166270"/>
                  </a:lnTo>
                  <a:lnTo>
                    <a:pt x="1520487" y="159739"/>
                  </a:lnTo>
                  <a:lnTo>
                    <a:pt x="1508424" y="157358"/>
                  </a:lnTo>
                  <a:lnTo>
                    <a:pt x="1840351" y="157358"/>
                  </a:lnTo>
                  <a:lnTo>
                    <a:pt x="1840351" y="181945"/>
                  </a:lnTo>
                  <a:lnTo>
                    <a:pt x="1832821" y="218826"/>
                  </a:lnTo>
                  <a:close/>
                </a:path>
                <a:path w="2433320" h="4968240">
                  <a:moveTo>
                    <a:pt x="1485986" y="208991"/>
                  </a:moveTo>
                  <a:lnTo>
                    <a:pt x="1349837" y="208991"/>
                  </a:lnTo>
                  <a:lnTo>
                    <a:pt x="1357770" y="207454"/>
                  </a:lnTo>
                  <a:lnTo>
                    <a:pt x="1364435" y="203151"/>
                  </a:lnTo>
                  <a:lnTo>
                    <a:pt x="1369026" y="196543"/>
                  </a:lnTo>
                  <a:lnTo>
                    <a:pt x="1370736" y="188092"/>
                  </a:lnTo>
                  <a:lnTo>
                    <a:pt x="1369026" y="179640"/>
                  </a:lnTo>
                  <a:lnTo>
                    <a:pt x="1364435" y="173032"/>
                  </a:lnTo>
                  <a:lnTo>
                    <a:pt x="1357770" y="168729"/>
                  </a:lnTo>
                  <a:lnTo>
                    <a:pt x="1349837" y="167192"/>
                  </a:lnTo>
                  <a:lnTo>
                    <a:pt x="1486420" y="167192"/>
                  </a:lnTo>
                  <a:lnTo>
                    <a:pt x="1480245" y="176029"/>
                  </a:lnTo>
                  <a:lnTo>
                    <a:pt x="1477690" y="188092"/>
                  </a:lnTo>
                  <a:lnTo>
                    <a:pt x="1480072" y="200155"/>
                  </a:lnTo>
                  <a:lnTo>
                    <a:pt x="1485986" y="208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9397" y="1408858"/>
              <a:ext cx="2178425" cy="47207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95431" y="1439595"/>
              <a:ext cx="505459" cy="61594"/>
            </a:xfrm>
            <a:custGeom>
              <a:avLst/>
              <a:gdLst/>
              <a:ahLst/>
              <a:cxnLst/>
              <a:rect l="l" t="t" r="r" b="b"/>
              <a:pathLst>
                <a:path w="505460" h="61594">
                  <a:moveTo>
                    <a:pt x="336842" y="30734"/>
                  </a:moveTo>
                  <a:lnTo>
                    <a:pt x="335127" y="22288"/>
                  </a:lnTo>
                  <a:lnTo>
                    <a:pt x="330542" y="15671"/>
                  </a:lnTo>
                  <a:lnTo>
                    <a:pt x="323875" y="11379"/>
                  </a:lnTo>
                  <a:lnTo>
                    <a:pt x="315950" y="9842"/>
                  </a:lnTo>
                  <a:lnTo>
                    <a:pt x="20891" y="9842"/>
                  </a:lnTo>
                  <a:lnTo>
                    <a:pt x="12966" y="11379"/>
                  </a:lnTo>
                  <a:lnTo>
                    <a:pt x="6299" y="15671"/>
                  </a:lnTo>
                  <a:lnTo>
                    <a:pt x="1714" y="22288"/>
                  </a:lnTo>
                  <a:lnTo>
                    <a:pt x="0" y="30734"/>
                  </a:lnTo>
                  <a:lnTo>
                    <a:pt x="1714" y="39192"/>
                  </a:lnTo>
                  <a:lnTo>
                    <a:pt x="6299" y="45796"/>
                  </a:lnTo>
                  <a:lnTo>
                    <a:pt x="12966" y="50101"/>
                  </a:lnTo>
                  <a:lnTo>
                    <a:pt x="20891" y="51638"/>
                  </a:lnTo>
                  <a:lnTo>
                    <a:pt x="315950" y="51638"/>
                  </a:lnTo>
                  <a:lnTo>
                    <a:pt x="323875" y="50101"/>
                  </a:lnTo>
                  <a:lnTo>
                    <a:pt x="330542" y="45796"/>
                  </a:lnTo>
                  <a:lnTo>
                    <a:pt x="335127" y="39192"/>
                  </a:lnTo>
                  <a:lnTo>
                    <a:pt x="336842" y="30734"/>
                  </a:lnTo>
                  <a:close/>
                </a:path>
                <a:path w="505460" h="61594">
                  <a:moveTo>
                    <a:pt x="505269" y="30734"/>
                  </a:moveTo>
                  <a:lnTo>
                    <a:pt x="502856" y="18770"/>
                  </a:lnTo>
                  <a:lnTo>
                    <a:pt x="496265" y="9004"/>
                  </a:lnTo>
                  <a:lnTo>
                    <a:pt x="486498" y="2413"/>
                  </a:lnTo>
                  <a:lnTo>
                    <a:pt x="474535" y="0"/>
                  </a:lnTo>
                  <a:lnTo>
                    <a:pt x="462572" y="2413"/>
                  </a:lnTo>
                  <a:lnTo>
                    <a:pt x="452793" y="9004"/>
                  </a:lnTo>
                  <a:lnTo>
                    <a:pt x="446214" y="18770"/>
                  </a:lnTo>
                  <a:lnTo>
                    <a:pt x="443801" y="30734"/>
                  </a:lnTo>
                  <a:lnTo>
                    <a:pt x="446214" y="42697"/>
                  </a:lnTo>
                  <a:lnTo>
                    <a:pt x="452793" y="52463"/>
                  </a:lnTo>
                  <a:lnTo>
                    <a:pt x="462572" y="59055"/>
                  </a:lnTo>
                  <a:lnTo>
                    <a:pt x="474535" y="61468"/>
                  </a:lnTo>
                  <a:lnTo>
                    <a:pt x="486498" y="59055"/>
                  </a:lnTo>
                  <a:lnTo>
                    <a:pt x="496265" y="52463"/>
                  </a:lnTo>
                  <a:lnTo>
                    <a:pt x="502856" y="42697"/>
                  </a:lnTo>
                  <a:lnTo>
                    <a:pt x="505269" y="3073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09911" y="1921509"/>
              <a:ext cx="2533015" cy="1188085"/>
            </a:xfrm>
            <a:custGeom>
              <a:avLst/>
              <a:gdLst/>
              <a:ahLst/>
              <a:cxnLst/>
              <a:rect l="l" t="t" r="r" b="b"/>
              <a:pathLst>
                <a:path w="2533015" h="1188085">
                  <a:moveTo>
                    <a:pt x="27038" y="813828"/>
                  </a:moveTo>
                  <a:lnTo>
                    <a:pt x="16586" y="815987"/>
                  </a:lnTo>
                  <a:lnTo>
                    <a:pt x="7988" y="821829"/>
                  </a:lnTo>
                  <a:lnTo>
                    <a:pt x="2146" y="830427"/>
                  </a:lnTo>
                  <a:lnTo>
                    <a:pt x="0" y="840879"/>
                  </a:lnTo>
                  <a:lnTo>
                    <a:pt x="0" y="1160513"/>
                  </a:lnTo>
                  <a:lnTo>
                    <a:pt x="2146" y="1170965"/>
                  </a:lnTo>
                  <a:lnTo>
                    <a:pt x="7988" y="1179563"/>
                  </a:lnTo>
                  <a:lnTo>
                    <a:pt x="16586" y="1185405"/>
                  </a:lnTo>
                  <a:lnTo>
                    <a:pt x="27038" y="1187564"/>
                  </a:lnTo>
                  <a:lnTo>
                    <a:pt x="27038" y="813828"/>
                  </a:lnTo>
                  <a:close/>
                </a:path>
                <a:path w="2533015" h="1188085">
                  <a:moveTo>
                    <a:pt x="27038" y="360197"/>
                  </a:moveTo>
                  <a:lnTo>
                    <a:pt x="16586" y="362153"/>
                  </a:lnTo>
                  <a:lnTo>
                    <a:pt x="7988" y="367576"/>
                  </a:lnTo>
                  <a:lnTo>
                    <a:pt x="2146" y="375754"/>
                  </a:lnTo>
                  <a:lnTo>
                    <a:pt x="0" y="386016"/>
                  </a:lnTo>
                  <a:lnTo>
                    <a:pt x="0" y="705650"/>
                  </a:lnTo>
                  <a:lnTo>
                    <a:pt x="2146" y="716102"/>
                  </a:lnTo>
                  <a:lnTo>
                    <a:pt x="7988" y="724700"/>
                  </a:lnTo>
                  <a:lnTo>
                    <a:pt x="16586" y="730542"/>
                  </a:lnTo>
                  <a:lnTo>
                    <a:pt x="27038" y="732701"/>
                  </a:lnTo>
                  <a:lnTo>
                    <a:pt x="27038" y="360197"/>
                  </a:lnTo>
                  <a:close/>
                </a:path>
                <a:path w="2533015" h="1188085">
                  <a:moveTo>
                    <a:pt x="27038" y="0"/>
                  </a:moveTo>
                  <a:lnTo>
                    <a:pt x="16586" y="1955"/>
                  </a:lnTo>
                  <a:lnTo>
                    <a:pt x="7988" y="7378"/>
                  </a:lnTo>
                  <a:lnTo>
                    <a:pt x="2146" y="15557"/>
                  </a:lnTo>
                  <a:lnTo>
                    <a:pt x="0" y="25819"/>
                  </a:lnTo>
                  <a:lnTo>
                    <a:pt x="0" y="179489"/>
                  </a:lnTo>
                  <a:lnTo>
                    <a:pt x="2146" y="189928"/>
                  </a:lnTo>
                  <a:lnTo>
                    <a:pt x="7988" y="198539"/>
                  </a:lnTo>
                  <a:lnTo>
                    <a:pt x="16586" y="204381"/>
                  </a:lnTo>
                  <a:lnTo>
                    <a:pt x="27038" y="206527"/>
                  </a:lnTo>
                  <a:lnTo>
                    <a:pt x="27038" y="0"/>
                  </a:lnTo>
                  <a:close/>
                </a:path>
                <a:path w="2533015" h="1188085">
                  <a:moveTo>
                    <a:pt x="2532469" y="497471"/>
                  </a:moveTo>
                  <a:lnTo>
                    <a:pt x="2528176" y="491121"/>
                  </a:lnTo>
                  <a:lnTo>
                    <a:pt x="2519565" y="485292"/>
                  </a:lnTo>
                  <a:lnTo>
                    <a:pt x="2509113" y="483133"/>
                  </a:lnTo>
                  <a:lnTo>
                    <a:pt x="2509113" y="1081836"/>
                  </a:lnTo>
                  <a:lnTo>
                    <a:pt x="2519565" y="1079677"/>
                  </a:lnTo>
                  <a:lnTo>
                    <a:pt x="2528176" y="1073848"/>
                  </a:lnTo>
                  <a:lnTo>
                    <a:pt x="2532469" y="1067498"/>
                  </a:lnTo>
                  <a:lnTo>
                    <a:pt x="2532469" y="49747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36957" y="1257646"/>
              <a:ext cx="2482215" cy="5015865"/>
            </a:xfrm>
            <a:custGeom>
              <a:avLst/>
              <a:gdLst/>
              <a:ahLst/>
              <a:cxnLst/>
              <a:rect l="l" t="t" r="r" b="b"/>
              <a:pathLst>
                <a:path w="2482215" h="5015865">
                  <a:moveTo>
                    <a:pt x="2134254" y="5015787"/>
                  </a:moveTo>
                  <a:lnTo>
                    <a:pt x="347822" y="5015787"/>
                  </a:lnTo>
                  <a:lnTo>
                    <a:pt x="321502" y="5014149"/>
                  </a:lnTo>
                  <a:lnTo>
                    <a:pt x="277125" y="5005780"/>
                  </a:lnTo>
                  <a:lnTo>
                    <a:pt x="234792" y="4992254"/>
                  </a:lnTo>
                  <a:lnTo>
                    <a:pt x="194850" y="4973916"/>
                  </a:lnTo>
                  <a:lnTo>
                    <a:pt x="157644" y="4951114"/>
                  </a:lnTo>
                  <a:lnTo>
                    <a:pt x="123520" y="4924191"/>
                  </a:lnTo>
                  <a:lnTo>
                    <a:pt x="92824" y="4893495"/>
                  </a:lnTo>
                  <a:lnTo>
                    <a:pt x="65902" y="4859372"/>
                  </a:lnTo>
                  <a:lnTo>
                    <a:pt x="43099" y="4822166"/>
                  </a:lnTo>
                  <a:lnTo>
                    <a:pt x="24762" y="4782223"/>
                  </a:lnTo>
                  <a:lnTo>
                    <a:pt x="11236" y="4739891"/>
                  </a:lnTo>
                  <a:lnTo>
                    <a:pt x="2866" y="4695514"/>
                  </a:lnTo>
                  <a:lnTo>
                    <a:pt x="76" y="4650667"/>
                  </a:lnTo>
                  <a:lnTo>
                    <a:pt x="0" y="367578"/>
                  </a:lnTo>
                  <a:lnTo>
                    <a:pt x="461" y="348965"/>
                  </a:lnTo>
                  <a:lnTo>
                    <a:pt x="7376" y="293816"/>
                  </a:lnTo>
                  <a:lnTo>
                    <a:pt x="20697" y="245276"/>
                  </a:lnTo>
                  <a:lnTo>
                    <a:pt x="36881" y="207761"/>
                  </a:lnTo>
                  <a:lnTo>
                    <a:pt x="58721" y="169651"/>
                  </a:lnTo>
                  <a:lnTo>
                    <a:pt x="81560" y="136689"/>
                  </a:lnTo>
                  <a:lnTo>
                    <a:pt x="108183" y="106954"/>
                  </a:lnTo>
                  <a:lnTo>
                    <a:pt x="114637" y="101230"/>
                  </a:lnTo>
                  <a:lnTo>
                    <a:pt x="127546" y="89320"/>
                  </a:lnTo>
                  <a:lnTo>
                    <a:pt x="173870" y="55075"/>
                  </a:lnTo>
                  <a:lnTo>
                    <a:pt x="217813" y="31864"/>
                  </a:lnTo>
                  <a:lnTo>
                    <a:pt x="265177" y="14555"/>
                  </a:lnTo>
                  <a:lnTo>
                    <a:pt x="315316" y="3737"/>
                  </a:lnTo>
                  <a:lnTo>
                    <a:pt x="367578" y="0"/>
                  </a:lnTo>
                  <a:lnTo>
                    <a:pt x="2115728" y="0"/>
                  </a:lnTo>
                  <a:lnTo>
                    <a:pt x="2167872" y="3619"/>
                  </a:lnTo>
                  <a:lnTo>
                    <a:pt x="2217774" y="14201"/>
                  </a:lnTo>
                  <a:lnTo>
                    <a:pt x="2246379" y="24587"/>
                  </a:lnTo>
                  <a:lnTo>
                    <a:pt x="367578" y="24587"/>
                  </a:lnTo>
                  <a:lnTo>
                    <a:pt x="321066" y="27720"/>
                  </a:lnTo>
                  <a:lnTo>
                    <a:pt x="276446" y="36852"/>
                  </a:lnTo>
                  <a:lnTo>
                    <a:pt x="234133" y="51575"/>
                  </a:lnTo>
                  <a:lnTo>
                    <a:pt x="194512" y="71484"/>
                  </a:lnTo>
                  <a:lnTo>
                    <a:pt x="158032" y="96175"/>
                  </a:lnTo>
                  <a:lnTo>
                    <a:pt x="125087" y="125241"/>
                  </a:lnTo>
                  <a:lnTo>
                    <a:pt x="96086" y="158276"/>
                  </a:lnTo>
                  <a:lnTo>
                    <a:pt x="71439" y="194876"/>
                  </a:lnTo>
                  <a:lnTo>
                    <a:pt x="51556" y="234634"/>
                  </a:lnTo>
                  <a:lnTo>
                    <a:pt x="36846" y="277146"/>
                  </a:lnTo>
                  <a:lnTo>
                    <a:pt x="27720" y="322006"/>
                  </a:lnTo>
                  <a:lnTo>
                    <a:pt x="24669" y="367578"/>
                  </a:lnTo>
                  <a:lnTo>
                    <a:pt x="24587" y="4650667"/>
                  </a:lnTo>
                  <a:lnTo>
                    <a:pt x="27720" y="4697186"/>
                  </a:lnTo>
                  <a:lnTo>
                    <a:pt x="36846" y="4741810"/>
                  </a:lnTo>
                  <a:lnTo>
                    <a:pt x="51556" y="4784129"/>
                  </a:lnTo>
                  <a:lnTo>
                    <a:pt x="71439" y="4823734"/>
                  </a:lnTo>
                  <a:lnTo>
                    <a:pt x="96086" y="4860213"/>
                  </a:lnTo>
                  <a:lnTo>
                    <a:pt x="125087" y="4893158"/>
                  </a:lnTo>
                  <a:lnTo>
                    <a:pt x="158032" y="4922159"/>
                  </a:lnTo>
                  <a:lnTo>
                    <a:pt x="194512" y="4946806"/>
                  </a:lnTo>
                  <a:lnTo>
                    <a:pt x="234116" y="4966689"/>
                  </a:lnTo>
                  <a:lnTo>
                    <a:pt x="276435" y="4981399"/>
                  </a:lnTo>
                  <a:lnTo>
                    <a:pt x="321059" y="4990525"/>
                  </a:lnTo>
                  <a:lnTo>
                    <a:pt x="367578" y="4993658"/>
                  </a:lnTo>
                  <a:lnTo>
                    <a:pt x="2242888" y="4993658"/>
                  </a:lnTo>
                  <a:lnTo>
                    <a:pt x="2204951" y="5005780"/>
                  </a:lnTo>
                  <a:lnTo>
                    <a:pt x="2160574" y="5014149"/>
                  </a:lnTo>
                  <a:lnTo>
                    <a:pt x="2134254" y="5015787"/>
                  </a:lnTo>
                  <a:close/>
                </a:path>
                <a:path w="2482215" h="5015865">
                  <a:moveTo>
                    <a:pt x="2242888" y="4993658"/>
                  </a:moveTo>
                  <a:lnTo>
                    <a:pt x="2114498" y="4993658"/>
                  </a:lnTo>
                  <a:lnTo>
                    <a:pt x="2161017" y="4990525"/>
                  </a:lnTo>
                  <a:lnTo>
                    <a:pt x="2205641" y="4981399"/>
                  </a:lnTo>
                  <a:lnTo>
                    <a:pt x="2247960" y="4966689"/>
                  </a:lnTo>
                  <a:lnTo>
                    <a:pt x="2287565" y="4946806"/>
                  </a:lnTo>
                  <a:lnTo>
                    <a:pt x="2324044" y="4922159"/>
                  </a:lnTo>
                  <a:lnTo>
                    <a:pt x="2356989" y="4893158"/>
                  </a:lnTo>
                  <a:lnTo>
                    <a:pt x="2385990" y="4860213"/>
                  </a:lnTo>
                  <a:lnTo>
                    <a:pt x="2410637" y="4823734"/>
                  </a:lnTo>
                  <a:lnTo>
                    <a:pt x="2430520" y="4784129"/>
                  </a:lnTo>
                  <a:lnTo>
                    <a:pt x="2445230" y="4741810"/>
                  </a:lnTo>
                  <a:lnTo>
                    <a:pt x="2454356" y="4697186"/>
                  </a:lnTo>
                  <a:lnTo>
                    <a:pt x="2457489" y="4650667"/>
                  </a:lnTo>
                  <a:lnTo>
                    <a:pt x="2457489" y="367578"/>
                  </a:lnTo>
                  <a:lnTo>
                    <a:pt x="2454356" y="321059"/>
                  </a:lnTo>
                  <a:lnTo>
                    <a:pt x="2445230" y="276435"/>
                  </a:lnTo>
                  <a:lnTo>
                    <a:pt x="2430520" y="234116"/>
                  </a:lnTo>
                  <a:lnTo>
                    <a:pt x="2410637" y="194511"/>
                  </a:lnTo>
                  <a:lnTo>
                    <a:pt x="2385990" y="158032"/>
                  </a:lnTo>
                  <a:lnTo>
                    <a:pt x="2356989" y="125087"/>
                  </a:lnTo>
                  <a:lnTo>
                    <a:pt x="2324044" y="96086"/>
                  </a:lnTo>
                  <a:lnTo>
                    <a:pt x="2287632" y="71484"/>
                  </a:lnTo>
                  <a:lnTo>
                    <a:pt x="2247944" y="51556"/>
                  </a:lnTo>
                  <a:lnTo>
                    <a:pt x="2205630" y="36846"/>
                  </a:lnTo>
                  <a:lnTo>
                    <a:pt x="2161010" y="27720"/>
                  </a:lnTo>
                  <a:lnTo>
                    <a:pt x="2114498" y="24587"/>
                  </a:lnTo>
                  <a:lnTo>
                    <a:pt x="2246379" y="24587"/>
                  </a:lnTo>
                  <a:lnTo>
                    <a:pt x="2308963" y="54603"/>
                  </a:lnTo>
                  <a:lnTo>
                    <a:pt x="2349306" y="83596"/>
                  </a:lnTo>
                  <a:lnTo>
                    <a:pt x="2384131" y="116923"/>
                  </a:lnTo>
                  <a:lnTo>
                    <a:pt x="2409544" y="147523"/>
                  </a:lnTo>
                  <a:lnTo>
                    <a:pt x="2433908" y="184595"/>
                  </a:lnTo>
                  <a:lnTo>
                    <a:pt x="2451919" y="219959"/>
                  </a:lnTo>
                  <a:lnTo>
                    <a:pt x="2466095" y="258165"/>
                  </a:lnTo>
                  <a:lnTo>
                    <a:pt x="2477950" y="311738"/>
                  </a:lnTo>
                  <a:lnTo>
                    <a:pt x="2482077" y="367578"/>
                  </a:lnTo>
                  <a:lnTo>
                    <a:pt x="2482000" y="4650667"/>
                  </a:lnTo>
                  <a:lnTo>
                    <a:pt x="2479210" y="4695514"/>
                  </a:lnTo>
                  <a:lnTo>
                    <a:pt x="2470841" y="4739891"/>
                  </a:lnTo>
                  <a:lnTo>
                    <a:pt x="2457314" y="4782223"/>
                  </a:lnTo>
                  <a:lnTo>
                    <a:pt x="2438977" y="4822166"/>
                  </a:lnTo>
                  <a:lnTo>
                    <a:pt x="2416174" y="4859372"/>
                  </a:lnTo>
                  <a:lnTo>
                    <a:pt x="2389252" y="4893495"/>
                  </a:lnTo>
                  <a:lnTo>
                    <a:pt x="2358556" y="4924191"/>
                  </a:lnTo>
                  <a:lnTo>
                    <a:pt x="2324432" y="4951114"/>
                  </a:lnTo>
                  <a:lnTo>
                    <a:pt x="2287226" y="4973916"/>
                  </a:lnTo>
                  <a:lnTo>
                    <a:pt x="2247284" y="4992254"/>
                  </a:lnTo>
                  <a:lnTo>
                    <a:pt x="2242888" y="499365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384205" y="1257646"/>
            <a:ext cx="2533015" cy="5015865"/>
            <a:chOff x="6384205" y="1257646"/>
            <a:chExt cx="2533015" cy="5015865"/>
          </a:xfrm>
        </p:grpSpPr>
        <p:sp>
          <p:nvSpPr>
            <p:cNvPr id="15" name="object 15"/>
            <p:cNvSpPr/>
            <p:nvPr/>
          </p:nvSpPr>
          <p:spPr>
            <a:xfrm>
              <a:off x="6435838" y="1282233"/>
              <a:ext cx="2433320" cy="4968240"/>
            </a:xfrm>
            <a:custGeom>
              <a:avLst/>
              <a:gdLst/>
              <a:ahLst/>
              <a:cxnLst/>
              <a:rect l="l" t="t" r="r" b="b"/>
              <a:pathLst>
                <a:path w="2433320" h="4968240">
                  <a:moveTo>
                    <a:pt x="2089911" y="4967843"/>
                  </a:moveTo>
                  <a:lnTo>
                    <a:pt x="342991" y="4967843"/>
                  </a:lnTo>
                  <a:lnTo>
                    <a:pt x="296472" y="4964709"/>
                  </a:lnTo>
                  <a:lnTo>
                    <a:pt x="251848" y="4955583"/>
                  </a:lnTo>
                  <a:lnTo>
                    <a:pt x="209529" y="4940873"/>
                  </a:lnTo>
                  <a:lnTo>
                    <a:pt x="169925" y="4920990"/>
                  </a:lnTo>
                  <a:lnTo>
                    <a:pt x="133445" y="4896343"/>
                  </a:lnTo>
                  <a:lnTo>
                    <a:pt x="100500" y="4867342"/>
                  </a:lnTo>
                  <a:lnTo>
                    <a:pt x="71499" y="4834397"/>
                  </a:lnTo>
                  <a:lnTo>
                    <a:pt x="46852" y="4797917"/>
                  </a:lnTo>
                  <a:lnTo>
                    <a:pt x="26969" y="4758313"/>
                  </a:lnTo>
                  <a:lnTo>
                    <a:pt x="12259" y="4715994"/>
                  </a:lnTo>
                  <a:lnTo>
                    <a:pt x="3133" y="4671370"/>
                  </a:lnTo>
                  <a:lnTo>
                    <a:pt x="0" y="4624850"/>
                  </a:lnTo>
                  <a:lnTo>
                    <a:pt x="0" y="342991"/>
                  </a:lnTo>
                  <a:lnTo>
                    <a:pt x="3133" y="296472"/>
                  </a:lnTo>
                  <a:lnTo>
                    <a:pt x="12259" y="251848"/>
                  </a:lnTo>
                  <a:lnTo>
                    <a:pt x="26969" y="209529"/>
                  </a:lnTo>
                  <a:lnTo>
                    <a:pt x="46852" y="169924"/>
                  </a:lnTo>
                  <a:lnTo>
                    <a:pt x="71499" y="133445"/>
                  </a:lnTo>
                  <a:lnTo>
                    <a:pt x="100500" y="100500"/>
                  </a:lnTo>
                  <a:lnTo>
                    <a:pt x="133445" y="71499"/>
                  </a:lnTo>
                  <a:lnTo>
                    <a:pt x="169925" y="46852"/>
                  </a:lnTo>
                  <a:lnTo>
                    <a:pt x="209529" y="26969"/>
                  </a:lnTo>
                  <a:lnTo>
                    <a:pt x="251848" y="12259"/>
                  </a:lnTo>
                  <a:lnTo>
                    <a:pt x="296472" y="3133"/>
                  </a:lnTo>
                  <a:lnTo>
                    <a:pt x="342991" y="0"/>
                  </a:lnTo>
                  <a:lnTo>
                    <a:pt x="2089911" y="0"/>
                  </a:lnTo>
                  <a:lnTo>
                    <a:pt x="2136430" y="3133"/>
                  </a:lnTo>
                  <a:lnTo>
                    <a:pt x="2181054" y="12259"/>
                  </a:lnTo>
                  <a:lnTo>
                    <a:pt x="2223373" y="26969"/>
                  </a:lnTo>
                  <a:lnTo>
                    <a:pt x="2262977" y="46852"/>
                  </a:lnTo>
                  <a:lnTo>
                    <a:pt x="2299457" y="71499"/>
                  </a:lnTo>
                  <a:lnTo>
                    <a:pt x="2332402" y="100500"/>
                  </a:lnTo>
                  <a:lnTo>
                    <a:pt x="2355398" y="126624"/>
                  </a:lnTo>
                  <a:lnTo>
                    <a:pt x="330697" y="126624"/>
                  </a:lnTo>
                  <a:lnTo>
                    <a:pt x="284236" y="131989"/>
                  </a:lnTo>
                  <a:lnTo>
                    <a:pt x="241560" y="147268"/>
                  </a:lnTo>
                  <a:lnTo>
                    <a:pt x="203894" y="171235"/>
                  </a:lnTo>
                  <a:lnTo>
                    <a:pt x="172465" y="202665"/>
                  </a:lnTo>
                  <a:lnTo>
                    <a:pt x="148498" y="240330"/>
                  </a:lnTo>
                  <a:lnTo>
                    <a:pt x="133219" y="283007"/>
                  </a:lnTo>
                  <a:lnTo>
                    <a:pt x="127853" y="329468"/>
                  </a:lnTo>
                  <a:lnTo>
                    <a:pt x="127853" y="4644520"/>
                  </a:lnTo>
                  <a:lnTo>
                    <a:pt x="133219" y="4690982"/>
                  </a:lnTo>
                  <a:lnTo>
                    <a:pt x="148498" y="4733658"/>
                  </a:lnTo>
                  <a:lnTo>
                    <a:pt x="172465" y="4771324"/>
                  </a:lnTo>
                  <a:lnTo>
                    <a:pt x="203894" y="4802753"/>
                  </a:lnTo>
                  <a:lnTo>
                    <a:pt x="241560" y="4826720"/>
                  </a:lnTo>
                  <a:lnTo>
                    <a:pt x="284236" y="4841999"/>
                  </a:lnTo>
                  <a:lnTo>
                    <a:pt x="330697" y="4847365"/>
                  </a:lnTo>
                  <a:lnTo>
                    <a:pt x="2349988" y="4847365"/>
                  </a:lnTo>
                  <a:lnTo>
                    <a:pt x="2332402" y="4867342"/>
                  </a:lnTo>
                  <a:lnTo>
                    <a:pt x="2299457" y="4896343"/>
                  </a:lnTo>
                  <a:lnTo>
                    <a:pt x="2262977" y="4920990"/>
                  </a:lnTo>
                  <a:lnTo>
                    <a:pt x="2223373" y="4940873"/>
                  </a:lnTo>
                  <a:lnTo>
                    <a:pt x="2181054" y="4955583"/>
                  </a:lnTo>
                  <a:lnTo>
                    <a:pt x="2136430" y="4964709"/>
                  </a:lnTo>
                  <a:lnTo>
                    <a:pt x="2089911" y="4967843"/>
                  </a:lnTo>
                  <a:close/>
                </a:path>
                <a:path w="2433320" h="4968240">
                  <a:moveTo>
                    <a:pt x="1726020" y="296275"/>
                  </a:moveTo>
                  <a:lnTo>
                    <a:pt x="709340" y="296275"/>
                  </a:lnTo>
                  <a:lnTo>
                    <a:pt x="665026" y="287228"/>
                  </a:lnTo>
                  <a:lnTo>
                    <a:pt x="628664" y="262621"/>
                  </a:lnTo>
                  <a:lnTo>
                    <a:pt x="604057" y="226259"/>
                  </a:lnTo>
                  <a:lnTo>
                    <a:pt x="595010" y="181945"/>
                  </a:lnTo>
                  <a:lnTo>
                    <a:pt x="595010" y="126624"/>
                  </a:lnTo>
                  <a:lnTo>
                    <a:pt x="1840351" y="126624"/>
                  </a:lnTo>
                  <a:lnTo>
                    <a:pt x="1840351" y="157358"/>
                  </a:lnTo>
                  <a:lnTo>
                    <a:pt x="1508424" y="157358"/>
                  </a:lnTo>
                  <a:lnTo>
                    <a:pt x="1496879" y="159739"/>
                  </a:lnTo>
                  <a:lnTo>
                    <a:pt x="1487064" y="166270"/>
                  </a:lnTo>
                  <a:lnTo>
                    <a:pt x="1486419" y="167192"/>
                  </a:lnTo>
                  <a:lnTo>
                    <a:pt x="1054791" y="167192"/>
                  </a:lnTo>
                  <a:lnTo>
                    <a:pt x="1046857" y="168729"/>
                  </a:lnTo>
                  <a:lnTo>
                    <a:pt x="1040192" y="173032"/>
                  </a:lnTo>
                  <a:lnTo>
                    <a:pt x="1035601" y="179640"/>
                  </a:lnTo>
                  <a:lnTo>
                    <a:pt x="1033891" y="188092"/>
                  </a:lnTo>
                  <a:lnTo>
                    <a:pt x="1035601" y="196543"/>
                  </a:lnTo>
                  <a:lnTo>
                    <a:pt x="1040192" y="203151"/>
                  </a:lnTo>
                  <a:lnTo>
                    <a:pt x="1046857" y="207454"/>
                  </a:lnTo>
                  <a:lnTo>
                    <a:pt x="1054791" y="208991"/>
                  </a:lnTo>
                  <a:lnTo>
                    <a:pt x="1485986" y="208991"/>
                  </a:lnTo>
                  <a:lnTo>
                    <a:pt x="1486603" y="209913"/>
                  </a:lnTo>
                  <a:lnTo>
                    <a:pt x="1496361" y="216444"/>
                  </a:lnTo>
                  <a:lnTo>
                    <a:pt x="1508424" y="218826"/>
                  </a:lnTo>
                  <a:lnTo>
                    <a:pt x="1832822" y="218826"/>
                  </a:lnTo>
                  <a:lnTo>
                    <a:pt x="1831304" y="226259"/>
                  </a:lnTo>
                  <a:lnTo>
                    <a:pt x="1806697" y="262621"/>
                  </a:lnTo>
                  <a:lnTo>
                    <a:pt x="1770335" y="287228"/>
                  </a:lnTo>
                  <a:lnTo>
                    <a:pt x="1726020" y="296275"/>
                  </a:lnTo>
                  <a:close/>
                </a:path>
                <a:path w="2433320" h="4968240">
                  <a:moveTo>
                    <a:pt x="2349988" y="4847365"/>
                  </a:moveTo>
                  <a:lnTo>
                    <a:pt x="2104663" y="4847365"/>
                  </a:lnTo>
                  <a:lnTo>
                    <a:pt x="2151125" y="4841999"/>
                  </a:lnTo>
                  <a:lnTo>
                    <a:pt x="2193801" y="4826720"/>
                  </a:lnTo>
                  <a:lnTo>
                    <a:pt x="2231467" y="4802753"/>
                  </a:lnTo>
                  <a:lnTo>
                    <a:pt x="2262896" y="4771324"/>
                  </a:lnTo>
                  <a:lnTo>
                    <a:pt x="2286863" y="4733658"/>
                  </a:lnTo>
                  <a:lnTo>
                    <a:pt x="2302142" y="4690982"/>
                  </a:lnTo>
                  <a:lnTo>
                    <a:pt x="2307508" y="4644520"/>
                  </a:lnTo>
                  <a:lnTo>
                    <a:pt x="2306279" y="4644520"/>
                  </a:lnTo>
                  <a:lnTo>
                    <a:pt x="2306279" y="329468"/>
                  </a:lnTo>
                  <a:lnTo>
                    <a:pt x="2300913" y="283007"/>
                  </a:lnTo>
                  <a:lnTo>
                    <a:pt x="2285634" y="240330"/>
                  </a:lnTo>
                  <a:lnTo>
                    <a:pt x="2261667" y="202665"/>
                  </a:lnTo>
                  <a:lnTo>
                    <a:pt x="2230237" y="171235"/>
                  </a:lnTo>
                  <a:lnTo>
                    <a:pt x="2192572" y="147268"/>
                  </a:lnTo>
                  <a:lnTo>
                    <a:pt x="2149895" y="131989"/>
                  </a:lnTo>
                  <a:lnTo>
                    <a:pt x="2103434" y="126624"/>
                  </a:lnTo>
                  <a:lnTo>
                    <a:pt x="2355398" y="126624"/>
                  </a:lnTo>
                  <a:lnTo>
                    <a:pt x="2386050" y="169924"/>
                  </a:lnTo>
                  <a:lnTo>
                    <a:pt x="2405933" y="209529"/>
                  </a:lnTo>
                  <a:lnTo>
                    <a:pt x="2420643" y="251848"/>
                  </a:lnTo>
                  <a:lnTo>
                    <a:pt x="2429769" y="296472"/>
                  </a:lnTo>
                  <a:lnTo>
                    <a:pt x="2432902" y="342991"/>
                  </a:lnTo>
                  <a:lnTo>
                    <a:pt x="2432902" y="4624850"/>
                  </a:lnTo>
                  <a:lnTo>
                    <a:pt x="2429769" y="4671370"/>
                  </a:lnTo>
                  <a:lnTo>
                    <a:pt x="2420643" y="4715994"/>
                  </a:lnTo>
                  <a:lnTo>
                    <a:pt x="2405933" y="4758313"/>
                  </a:lnTo>
                  <a:lnTo>
                    <a:pt x="2386050" y="4797917"/>
                  </a:lnTo>
                  <a:lnTo>
                    <a:pt x="2361403" y="4834397"/>
                  </a:lnTo>
                  <a:lnTo>
                    <a:pt x="2349988" y="4847365"/>
                  </a:lnTo>
                  <a:close/>
                </a:path>
                <a:path w="2433320" h="4968240">
                  <a:moveTo>
                    <a:pt x="1832822" y="218826"/>
                  </a:moveTo>
                  <a:lnTo>
                    <a:pt x="1508424" y="218826"/>
                  </a:lnTo>
                  <a:lnTo>
                    <a:pt x="1520487" y="216444"/>
                  </a:lnTo>
                  <a:lnTo>
                    <a:pt x="1530245" y="209913"/>
                  </a:lnTo>
                  <a:lnTo>
                    <a:pt x="1536776" y="200155"/>
                  </a:lnTo>
                  <a:lnTo>
                    <a:pt x="1539158" y="188092"/>
                  </a:lnTo>
                  <a:lnTo>
                    <a:pt x="1536776" y="176029"/>
                  </a:lnTo>
                  <a:lnTo>
                    <a:pt x="1530245" y="166270"/>
                  </a:lnTo>
                  <a:lnTo>
                    <a:pt x="1520487" y="159739"/>
                  </a:lnTo>
                  <a:lnTo>
                    <a:pt x="1508424" y="157358"/>
                  </a:lnTo>
                  <a:lnTo>
                    <a:pt x="1840351" y="157358"/>
                  </a:lnTo>
                  <a:lnTo>
                    <a:pt x="1840351" y="181945"/>
                  </a:lnTo>
                  <a:lnTo>
                    <a:pt x="1832822" y="218826"/>
                  </a:lnTo>
                  <a:close/>
                </a:path>
                <a:path w="2433320" h="4968240">
                  <a:moveTo>
                    <a:pt x="1485986" y="208991"/>
                  </a:moveTo>
                  <a:lnTo>
                    <a:pt x="1349836" y="208991"/>
                  </a:lnTo>
                  <a:lnTo>
                    <a:pt x="1357770" y="207454"/>
                  </a:lnTo>
                  <a:lnTo>
                    <a:pt x="1364435" y="203151"/>
                  </a:lnTo>
                  <a:lnTo>
                    <a:pt x="1369026" y="196543"/>
                  </a:lnTo>
                  <a:lnTo>
                    <a:pt x="1370736" y="188092"/>
                  </a:lnTo>
                  <a:lnTo>
                    <a:pt x="1369026" y="179640"/>
                  </a:lnTo>
                  <a:lnTo>
                    <a:pt x="1364435" y="173032"/>
                  </a:lnTo>
                  <a:lnTo>
                    <a:pt x="1357770" y="168729"/>
                  </a:lnTo>
                  <a:lnTo>
                    <a:pt x="1349836" y="167192"/>
                  </a:lnTo>
                  <a:lnTo>
                    <a:pt x="1486419" y="167192"/>
                  </a:lnTo>
                  <a:lnTo>
                    <a:pt x="1480245" y="176029"/>
                  </a:lnTo>
                  <a:lnTo>
                    <a:pt x="1477690" y="188092"/>
                  </a:lnTo>
                  <a:lnTo>
                    <a:pt x="1480072" y="200155"/>
                  </a:lnTo>
                  <a:lnTo>
                    <a:pt x="1485986" y="208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692" y="1408858"/>
              <a:ext cx="2178425" cy="47207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69721" y="1439595"/>
              <a:ext cx="505459" cy="61594"/>
            </a:xfrm>
            <a:custGeom>
              <a:avLst/>
              <a:gdLst/>
              <a:ahLst/>
              <a:cxnLst/>
              <a:rect l="l" t="t" r="r" b="b"/>
              <a:pathLst>
                <a:path w="505459" h="61594">
                  <a:moveTo>
                    <a:pt x="336842" y="30734"/>
                  </a:moveTo>
                  <a:lnTo>
                    <a:pt x="335140" y="22288"/>
                  </a:lnTo>
                  <a:lnTo>
                    <a:pt x="330542" y="15671"/>
                  </a:lnTo>
                  <a:lnTo>
                    <a:pt x="323875" y="11379"/>
                  </a:lnTo>
                  <a:lnTo>
                    <a:pt x="315950" y="9842"/>
                  </a:lnTo>
                  <a:lnTo>
                    <a:pt x="20904" y="9842"/>
                  </a:lnTo>
                  <a:lnTo>
                    <a:pt x="12966" y="11379"/>
                  </a:lnTo>
                  <a:lnTo>
                    <a:pt x="6299" y="15671"/>
                  </a:lnTo>
                  <a:lnTo>
                    <a:pt x="1714" y="22288"/>
                  </a:lnTo>
                  <a:lnTo>
                    <a:pt x="0" y="30734"/>
                  </a:lnTo>
                  <a:lnTo>
                    <a:pt x="1714" y="39192"/>
                  </a:lnTo>
                  <a:lnTo>
                    <a:pt x="6299" y="45796"/>
                  </a:lnTo>
                  <a:lnTo>
                    <a:pt x="12966" y="50101"/>
                  </a:lnTo>
                  <a:lnTo>
                    <a:pt x="20904" y="51638"/>
                  </a:lnTo>
                  <a:lnTo>
                    <a:pt x="315950" y="51638"/>
                  </a:lnTo>
                  <a:lnTo>
                    <a:pt x="323875" y="50101"/>
                  </a:lnTo>
                  <a:lnTo>
                    <a:pt x="330542" y="45796"/>
                  </a:lnTo>
                  <a:lnTo>
                    <a:pt x="335140" y="39192"/>
                  </a:lnTo>
                  <a:lnTo>
                    <a:pt x="336842" y="30734"/>
                  </a:lnTo>
                  <a:close/>
                </a:path>
                <a:path w="505459" h="61594">
                  <a:moveTo>
                    <a:pt x="505269" y="30734"/>
                  </a:moveTo>
                  <a:lnTo>
                    <a:pt x="502856" y="18770"/>
                  </a:lnTo>
                  <a:lnTo>
                    <a:pt x="496265" y="9004"/>
                  </a:lnTo>
                  <a:lnTo>
                    <a:pt x="486498" y="2413"/>
                  </a:lnTo>
                  <a:lnTo>
                    <a:pt x="474535" y="0"/>
                  </a:lnTo>
                  <a:lnTo>
                    <a:pt x="462572" y="2413"/>
                  </a:lnTo>
                  <a:lnTo>
                    <a:pt x="452805" y="9004"/>
                  </a:lnTo>
                  <a:lnTo>
                    <a:pt x="446214" y="18770"/>
                  </a:lnTo>
                  <a:lnTo>
                    <a:pt x="443801" y="30734"/>
                  </a:lnTo>
                  <a:lnTo>
                    <a:pt x="446214" y="42697"/>
                  </a:lnTo>
                  <a:lnTo>
                    <a:pt x="452805" y="52463"/>
                  </a:lnTo>
                  <a:lnTo>
                    <a:pt x="462572" y="59055"/>
                  </a:lnTo>
                  <a:lnTo>
                    <a:pt x="474535" y="61468"/>
                  </a:lnTo>
                  <a:lnTo>
                    <a:pt x="486498" y="59055"/>
                  </a:lnTo>
                  <a:lnTo>
                    <a:pt x="496265" y="52463"/>
                  </a:lnTo>
                  <a:lnTo>
                    <a:pt x="502856" y="42697"/>
                  </a:lnTo>
                  <a:lnTo>
                    <a:pt x="505269" y="3073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84201" y="1921509"/>
              <a:ext cx="2533015" cy="1188085"/>
            </a:xfrm>
            <a:custGeom>
              <a:avLst/>
              <a:gdLst/>
              <a:ahLst/>
              <a:cxnLst/>
              <a:rect l="l" t="t" r="r" b="b"/>
              <a:pathLst>
                <a:path w="2533015" h="1188085">
                  <a:moveTo>
                    <a:pt x="27038" y="813828"/>
                  </a:moveTo>
                  <a:lnTo>
                    <a:pt x="16598" y="815987"/>
                  </a:lnTo>
                  <a:lnTo>
                    <a:pt x="7988" y="821829"/>
                  </a:lnTo>
                  <a:lnTo>
                    <a:pt x="2146" y="830427"/>
                  </a:lnTo>
                  <a:lnTo>
                    <a:pt x="0" y="840879"/>
                  </a:lnTo>
                  <a:lnTo>
                    <a:pt x="0" y="1160513"/>
                  </a:lnTo>
                  <a:lnTo>
                    <a:pt x="2146" y="1170965"/>
                  </a:lnTo>
                  <a:lnTo>
                    <a:pt x="7988" y="1179563"/>
                  </a:lnTo>
                  <a:lnTo>
                    <a:pt x="16598" y="1185405"/>
                  </a:lnTo>
                  <a:lnTo>
                    <a:pt x="27038" y="1187564"/>
                  </a:lnTo>
                  <a:lnTo>
                    <a:pt x="27038" y="813828"/>
                  </a:lnTo>
                  <a:close/>
                </a:path>
                <a:path w="2533015" h="1188085">
                  <a:moveTo>
                    <a:pt x="27038" y="360197"/>
                  </a:moveTo>
                  <a:lnTo>
                    <a:pt x="16598" y="362153"/>
                  </a:lnTo>
                  <a:lnTo>
                    <a:pt x="7988" y="367576"/>
                  </a:lnTo>
                  <a:lnTo>
                    <a:pt x="2146" y="375754"/>
                  </a:lnTo>
                  <a:lnTo>
                    <a:pt x="0" y="386016"/>
                  </a:lnTo>
                  <a:lnTo>
                    <a:pt x="0" y="705650"/>
                  </a:lnTo>
                  <a:lnTo>
                    <a:pt x="2146" y="716102"/>
                  </a:lnTo>
                  <a:lnTo>
                    <a:pt x="7988" y="724700"/>
                  </a:lnTo>
                  <a:lnTo>
                    <a:pt x="16598" y="730542"/>
                  </a:lnTo>
                  <a:lnTo>
                    <a:pt x="27038" y="732701"/>
                  </a:lnTo>
                  <a:lnTo>
                    <a:pt x="27038" y="360197"/>
                  </a:lnTo>
                  <a:close/>
                </a:path>
                <a:path w="2533015" h="1188085">
                  <a:moveTo>
                    <a:pt x="27038" y="0"/>
                  </a:moveTo>
                  <a:lnTo>
                    <a:pt x="16598" y="1955"/>
                  </a:lnTo>
                  <a:lnTo>
                    <a:pt x="7988" y="7378"/>
                  </a:lnTo>
                  <a:lnTo>
                    <a:pt x="2146" y="15557"/>
                  </a:lnTo>
                  <a:lnTo>
                    <a:pt x="0" y="25819"/>
                  </a:lnTo>
                  <a:lnTo>
                    <a:pt x="0" y="179489"/>
                  </a:lnTo>
                  <a:lnTo>
                    <a:pt x="2146" y="189928"/>
                  </a:lnTo>
                  <a:lnTo>
                    <a:pt x="7988" y="198539"/>
                  </a:lnTo>
                  <a:lnTo>
                    <a:pt x="16598" y="204381"/>
                  </a:lnTo>
                  <a:lnTo>
                    <a:pt x="27038" y="206527"/>
                  </a:lnTo>
                  <a:lnTo>
                    <a:pt x="27038" y="0"/>
                  </a:lnTo>
                  <a:close/>
                </a:path>
                <a:path w="2533015" h="1188085">
                  <a:moveTo>
                    <a:pt x="2532481" y="497471"/>
                  </a:moveTo>
                  <a:lnTo>
                    <a:pt x="2528176" y="491121"/>
                  </a:lnTo>
                  <a:lnTo>
                    <a:pt x="2519565" y="485292"/>
                  </a:lnTo>
                  <a:lnTo>
                    <a:pt x="2509126" y="483133"/>
                  </a:lnTo>
                  <a:lnTo>
                    <a:pt x="2509126" y="1081836"/>
                  </a:lnTo>
                  <a:lnTo>
                    <a:pt x="2519565" y="1079677"/>
                  </a:lnTo>
                  <a:lnTo>
                    <a:pt x="2528176" y="1073848"/>
                  </a:lnTo>
                  <a:lnTo>
                    <a:pt x="2532481" y="1067498"/>
                  </a:lnTo>
                  <a:lnTo>
                    <a:pt x="2532481" y="49747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11251" y="1257646"/>
              <a:ext cx="2482215" cy="5015865"/>
            </a:xfrm>
            <a:custGeom>
              <a:avLst/>
              <a:gdLst/>
              <a:ahLst/>
              <a:cxnLst/>
              <a:rect l="l" t="t" r="r" b="b"/>
              <a:pathLst>
                <a:path w="2482215" h="5015865">
                  <a:moveTo>
                    <a:pt x="2134254" y="5015787"/>
                  </a:moveTo>
                  <a:lnTo>
                    <a:pt x="347822" y="5015787"/>
                  </a:lnTo>
                  <a:lnTo>
                    <a:pt x="321502" y="5014149"/>
                  </a:lnTo>
                  <a:lnTo>
                    <a:pt x="277125" y="5005780"/>
                  </a:lnTo>
                  <a:lnTo>
                    <a:pt x="234792" y="4992254"/>
                  </a:lnTo>
                  <a:lnTo>
                    <a:pt x="194850" y="4973916"/>
                  </a:lnTo>
                  <a:lnTo>
                    <a:pt x="157644" y="4951114"/>
                  </a:lnTo>
                  <a:lnTo>
                    <a:pt x="123520" y="4924191"/>
                  </a:lnTo>
                  <a:lnTo>
                    <a:pt x="92824" y="4893495"/>
                  </a:lnTo>
                  <a:lnTo>
                    <a:pt x="65902" y="4859372"/>
                  </a:lnTo>
                  <a:lnTo>
                    <a:pt x="43099" y="4822166"/>
                  </a:lnTo>
                  <a:lnTo>
                    <a:pt x="24762" y="4782223"/>
                  </a:lnTo>
                  <a:lnTo>
                    <a:pt x="11236" y="4739891"/>
                  </a:lnTo>
                  <a:lnTo>
                    <a:pt x="2866" y="4695514"/>
                  </a:lnTo>
                  <a:lnTo>
                    <a:pt x="76" y="4650667"/>
                  </a:lnTo>
                  <a:lnTo>
                    <a:pt x="0" y="367578"/>
                  </a:lnTo>
                  <a:lnTo>
                    <a:pt x="460" y="348965"/>
                  </a:lnTo>
                  <a:lnTo>
                    <a:pt x="7375" y="293816"/>
                  </a:lnTo>
                  <a:lnTo>
                    <a:pt x="20697" y="245276"/>
                  </a:lnTo>
                  <a:lnTo>
                    <a:pt x="36881" y="207761"/>
                  </a:lnTo>
                  <a:lnTo>
                    <a:pt x="58721" y="169651"/>
                  </a:lnTo>
                  <a:lnTo>
                    <a:pt x="81560" y="136689"/>
                  </a:lnTo>
                  <a:lnTo>
                    <a:pt x="108183" y="106954"/>
                  </a:lnTo>
                  <a:lnTo>
                    <a:pt x="114637" y="101230"/>
                  </a:lnTo>
                  <a:lnTo>
                    <a:pt x="127546" y="89320"/>
                  </a:lnTo>
                  <a:lnTo>
                    <a:pt x="173870" y="55075"/>
                  </a:lnTo>
                  <a:lnTo>
                    <a:pt x="217813" y="31864"/>
                  </a:lnTo>
                  <a:lnTo>
                    <a:pt x="265177" y="14555"/>
                  </a:lnTo>
                  <a:lnTo>
                    <a:pt x="315315" y="3737"/>
                  </a:lnTo>
                  <a:lnTo>
                    <a:pt x="367578" y="0"/>
                  </a:lnTo>
                  <a:lnTo>
                    <a:pt x="2115727" y="0"/>
                  </a:lnTo>
                  <a:lnTo>
                    <a:pt x="2167872" y="3619"/>
                  </a:lnTo>
                  <a:lnTo>
                    <a:pt x="2217774" y="14201"/>
                  </a:lnTo>
                  <a:lnTo>
                    <a:pt x="2246379" y="24587"/>
                  </a:lnTo>
                  <a:lnTo>
                    <a:pt x="367578" y="24587"/>
                  </a:lnTo>
                  <a:lnTo>
                    <a:pt x="321066" y="27720"/>
                  </a:lnTo>
                  <a:lnTo>
                    <a:pt x="276446" y="36852"/>
                  </a:lnTo>
                  <a:lnTo>
                    <a:pt x="234133" y="51575"/>
                  </a:lnTo>
                  <a:lnTo>
                    <a:pt x="194512" y="71484"/>
                  </a:lnTo>
                  <a:lnTo>
                    <a:pt x="158032" y="96175"/>
                  </a:lnTo>
                  <a:lnTo>
                    <a:pt x="125087" y="125241"/>
                  </a:lnTo>
                  <a:lnTo>
                    <a:pt x="96086" y="158276"/>
                  </a:lnTo>
                  <a:lnTo>
                    <a:pt x="71439" y="194876"/>
                  </a:lnTo>
                  <a:lnTo>
                    <a:pt x="51556" y="234634"/>
                  </a:lnTo>
                  <a:lnTo>
                    <a:pt x="36846" y="277146"/>
                  </a:lnTo>
                  <a:lnTo>
                    <a:pt x="27720" y="322006"/>
                  </a:lnTo>
                  <a:lnTo>
                    <a:pt x="24669" y="367578"/>
                  </a:lnTo>
                  <a:lnTo>
                    <a:pt x="24586" y="4650667"/>
                  </a:lnTo>
                  <a:lnTo>
                    <a:pt x="27720" y="4697186"/>
                  </a:lnTo>
                  <a:lnTo>
                    <a:pt x="36846" y="4741810"/>
                  </a:lnTo>
                  <a:lnTo>
                    <a:pt x="51556" y="4784129"/>
                  </a:lnTo>
                  <a:lnTo>
                    <a:pt x="71439" y="4823734"/>
                  </a:lnTo>
                  <a:lnTo>
                    <a:pt x="96086" y="4860213"/>
                  </a:lnTo>
                  <a:lnTo>
                    <a:pt x="125087" y="4893158"/>
                  </a:lnTo>
                  <a:lnTo>
                    <a:pt x="158032" y="4922159"/>
                  </a:lnTo>
                  <a:lnTo>
                    <a:pt x="194512" y="4946806"/>
                  </a:lnTo>
                  <a:lnTo>
                    <a:pt x="234116" y="4966689"/>
                  </a:lnTo>
                  <a:lnTo>
                    <a:pt x="276435" y="4981399"/>
                  </a:lnTo>
                  <a:lnTo>
                    <a:pt x="321059" y="4990525"/>
                  </a:lnTo>
                  <a:lnTo>
                    <a:pt x="367578" y="4993658"/>
                  </a:lnTo>
                  <a:lnTo>
                    <a:pt x="2242888" y="4993658"/>
                  </a:lnTo>
                  <a:lnTo>
                    <a:pt x="2204951" y="5005780"/>
                  </a:lnTo>
                  <a:lnTo>
                    <a:pt x="2160574" y="5014149"/>
                  </a:lnTo>
                  <a:lnTo>
                    <a:pt x="2134254" y="5015787"/>
                  </a:lnTo>
                  <a:close/>
                </a:path>
                <a:path w="2482215" h="5015865">
                  <a:moveTo>
                    <a:pt x="2242888" y="4993658"/>
                  </a:moveTo>
                  <a:lnTo>
                    <a:pt x="2114498" y="4993658"/>
                  </a:lnTo>
                  <a:lnTo>
                    <a:pt x="2161017" y="4990525"/>
                  </a:lnTo>
                  <a:lnTo>
                    <a:pt x="2205641" y="4981399"/>
                  </a:lnTo>
                  <a:lnTo>
                    <a:pt x="2247960" y="4966689"/>
                  </a:lnTo>
                  <a:lnTo>
                    <a:pt x="2287564" y="4946806"/>
                  </a:lnTo>
                  <a:lnTo>
                    <a:pt x="2324044" y="4922159"/>
                  </a:lnTo>
                  <a:lnTo>
                    <a:pt x="2356989" y="4893158"/>
                  </a:lnTo>
                  <a:lnTo>
                    <a:pt x="2385990" y="4860213"/>
                  </a:lnTo>
                  <a:lnTo>
                    <a:pt x="2410637" y="4823734"/>
                  </a:lnTo>
                  <a:lnTo>
                    <a:pt x="2430520" y="4784129"/>
                  </a:lnTo>
                  <a:lnTo>
                    <a:pt x="2445230" y="4741810"/>
                  </a:lnTo>
                  <a:lnTo>
                    <a:pt x="2454356" y="4697186"/>
                  </a:lnTo>
                  <a:lnTo>
                    <a:pt x="2457489" y="4650667"/>
                  </a:lnTo>
                  <a:lnTo>
                    <a:pt x="2457489" y="367578"/>
                  </a:lnTo>
                  <a:lnTo>
                    <a:pt x="2454356" y="321059"/>
                  </a:lnTo>
                  <a:lnTo>
                    <a:pt x="2445230" y="276435"/>
                  </a:lnTo>
                  <a:lnTo>
                    <a:pt x="2430520" y="234116"/>
                  </a:lnTo>
                  <a:lnTo>
                    <a:pt x="2410637" y="194511"/>
                  </a:lnTo>
                  <a:lnTo>
                    <a:pt x="2385990" y="158032"/>
                  </a:lnTo>
                  <a:lnTo>
                    <a:pt x="2356989" y="125087"/>
                  </a:lnTo>
                  <a:lnTo>
                    <a:pt x="2324044" y="96086"/>
                  </a:lnTo>
                  <a:lnTo>
                    <a:pt x="2287632" y="71484"/>
                  </a:lnTo>
                  <a:lnTo>
                    <a:pt x="2247943" y="51556"/>
                  </a:lnTo>
                  <a:lnTo>
                    <a:pt x="2205630" y="36846"/>
                  </a:lnTo>
                  <a:lnTo>
                    <a:pt x="2161010" y="27720"/>
                  </a:lnTo>
                  <a:lnTo>
                    <a:pt x="2114498" y="24587"/>
                  </a:lnTo>
                  <a:lnTo>
                    <a:pt x="2246379" y="24587"/>
                  </a:lnTo>
                  <a:lnTo>
                    <a:pt x="2308963" y="54603"/>
                  </a:lnTo>
                  <a:lnTo>
                    <a:pt x="2349305" y="83596"/>
                  </a:lnTo>
                  <a:lnTo>
                    <a:pt x="2384131" y="116923"/>
                  </a:lnTo>
                  <a:lnTo>
                    <a:pt x="2409545" y="147523"/>
                  </a:lnTo>
                  <a:lnTo>
                    <a:pt x="2433908" y="184595"/>
                  </a:lnTo>
                  <a:lnTo>
                    <a:pt x="2451919" y="219959"/>
                  </a:lnTo>
                  <a:lnTo>
                    <a:pt x="2466095" y="258165"/>
                  </a:lnTo>
                  <a:lnTo>
                    <a:pt x="2477949" y="311738"/>
                  </a:lnTo>
                  <a:lnTo>
                    <a:pt x="2482077" y="367578"/>
                  </a:lnTo>
                  <a:lnTo>
                    <a:pt x="2482000" y="4650667"/>
                  </a:lnTo>
                  <a:lnTo>
                    <a:pt x="2479210" y="4695514"/>
                  </a:lnTo>
                  <a:lnTo>
                    <a:pt x="2470841" y="4739891"/>
                  </a:lnTo>
                  <a:lnTo>
                    <a:pt x="2457314" y="4782223"/>
                  </a:lnTo>
                  <a:lnTo>
                    <a:pt x="2438977" y="4822166"/>
                  </a:lnTo>
                  <a:lnTo>
                    <a:pt x="2416174" y="4859372"/>
                  </a:lnTo>
                  <a:lnTo>
                    <a:pt x="2389252" y="4893495"/>
                  </a:lnTo>
                  <a:lnTo>
                    <a:pt x="2358556" y="4924191"/>
                  </a:lnTo>
                  <a:lnTo>
                    <a:pt x="2324432" y="4951114"/>
                  </a:lnTo>
                  <a:lnTo>
                    <a:pt x="2287226" y="4973916"/>
                  </a:lnTo>
                  <a:lnTo>
                    <a:pt x="2247284" y="4992254"/>
                  </a:lnTo>
                  <a:lnTo>
                    <a:pt x="2242888" y="499365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280985" y="922032"/>
            <a:ext cx="4612640" cy="47625"/>
          </a:xfrm>
          <a:custGeom>
            <a:avLst/>
            <a:gdLst/>
            <a:ahLst/>
            <a:cxnLst/>
            <a:rect l="l" t="t" r="r" b="b"/>
            <a:pathLst>
              <a:path w="4612640" h="47625">
                <a:moveTo>
                  <a:pt x="4612640" y="0"/>
                </a:moveTo>
                <a:lnTo>
                  <a:pt x="336804" y="0"/>
                </a:lnTo>
                <a:lnTo>
                  <a:pt x="0" y="0"/>
                </a:lnTo>
                <a:lnTo>
                  <a:pt x="0" y="47625"/>
                </a:lnTo>
                <a:lnTo>
                  <a:pt x="336804" y="47625"/>
                </a:lnTo>
                <a:lnTo>
                  <a:pt x="4612640" y="47625"/>
                </a:lnTo>
                <a:lnTo>
                  <a:pt x="4612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20016" y="385444"/>
            <a:ext cx="518668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380"/>
              <a:t>pp</a:t>
            </a:r>
            <a:r>
              <a:rPr dirty="0" sz="3900" spc="50"/>
              <a:t>l</a:t>
            </a:r>
            <a:r>
              <a:rPr dirty="0" sz="3900" spc="35"/>
              <a:t>i</a:t>
            </a:r>
            <a:r>
              <a:rPr dirty="0" sz="3900" spc="370"/>
              <a:t>c</a:t>
            </a:r>
            <a:r>
              <a:rPr dirty="0" sz="3900" spc="570"/>
              <a:t>a</a:t>
            </a:r>
            <a:r>
              <a:rPr dirty="0" sz="3900" spc="95"/>
              <a:t>t</a:t>
            </a:r>
            <a:r>
              <a:rPr dirty="0" sz="3900" spc="35"/>
              <a:t>i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-430"/>
              <a:t> </a:t>
            </a:r>
            <a:r>
              <a:rPr dirty="0" sz="3900" spc="420"/>
              <a:t>S</a:t>
            </a:r>
            <a:r>
              <a:rPr dirty="0" sz="3900" spc="370"/>
              <a:t>c</a:t>
            </a:r>
            <a:r>
              <a:rPr dirty="0" sz="3900" spc="75"/>
              <a:t>r</a:t>
            </a:r>
            <a:r>
              <a:rPr dirty="0" sz="3900" spc="160"/>
              <a:t>ee</a:t>
            </a:r>
            <a:r>
              <a:rPr dirty="0" sz="3900" spc="370"/>
              <a:t>n</a:t>
            </a:r>
            <a:r>
              <a:rPr dirty="0" sz="3900" spc="535"/>
              <a:t>s</a:t>
            </a:r>
            <a:endParaRPr sz="3900"/>
          </a:p>
        </p:txBody>
      </p:sp>
      <p:sp>
        <p:nvSpPr>
          <p:cNvPr id="22" name="object 22"/>
          <p:cNvSpPr txBox="1"/>
          <p:nvPr/>
        </p:nvSpPr>
        <p:spPr>
          <a:xfrm>
            <a:off x="1425496" y="6473440"/>
            <a:ext cx="6903084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Three</a:t>
            </a:r>
            <a:r>
              <a:rPr dirty="0" u="heavy" sz="17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Tabs:</a:t>
            </a:r>
            <a:r>
              <a:rPr dirty="0" u="heavy" sz="17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Detect/Classification</a:t>
            </a:r>
            <a:r>
              <a:rPr dirty="0" sz="1700" spc="1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u="heavy" sz="17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Precation,and</a:t>
            </a:r>
            <a:r>
              <a:rPr dirty="0" u="heavy" sz="17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Weather</a:t>
            </a:r>
            <a:r>
              <a:rPr dirty="0" u="heavy" sz="1700" spc="-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Report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926" y="520554"/>
            <a:ext cx="2728595" cy="5403215"/>
            <a:chOff x="520926" y="520554"/>
            <a:chExt cx="2728595" cy="5403215"/>
          </a:xfrm>
        </p:grpSpPr>
        <p:sp>
          <p:nvSpPr>
            <p:cNvPr id="3" name="object 3"/>
            <p:cNvSpPr/>
            <p:nvPr/>
          </p:nvSpPr>
          <p:spPr>
            <a:xfrm>
              <a:off x="576547" y="547040"/>
              <a:ext cx="2621280" cy="5351780"/>
            </a:xfrm>
            <a:custGeom>
              <a:avLst/>
              <a:gdLst/>
              <a:ahLst/>
              <a:cxnLst/>
              <a:rect l="l" t="t" r="r" b="b"/>
              <a:pathLst>
                <a:path w="2621280" h="5351780">
                  <a:moveTo>
                    <a:pt x="2251322" y="5351525"/>
                  </a:moveTo>
                  <a:lnTo>
                    <a:pt x="369481" y="5351525"/>
                  </a:lnTo>
                  <a:lnTo>
                    <a:pt x="323157" y="5348644"/>
                  </a:lnTo>
                  <a:lnTo>
                    <a:pt x="278543" y="5340234"/>
                  </a:lnTo>
                  <a:lnTo>
                    <a:pt x="235988" y="5326640"/>
                  </a:lnTo>
                  <a:lnTo>
                    <a:pt x="195837" y="5308212"/>
                  </a:lnTo>
                  <a:lnTo>
                    <a:pt x="158439" y="5285294"/>
                  </a:lnTo>
                  <a:lnTo>
                    <a:pt x="124140" y="5258236"/>
                  </a:lnTo>
                  <a:lnTo>
                    <a:pt x="93288" y="5227384"/>
                  </a:lnTo>
                  <a:lnTo>
                    <a:pt x="66230" y="5193085"/>
                  </a:lnTo>
                  <a:lnTo>
                    <a:pt x="43313" y="5155687"/>
                  </a:lnTo>
                  <a:lnTo>
                    <a:pt x="24884" y="5115536"/>
                  </a:lnTo>
                  <a:lnTo>
                    <a:pt x="11291" y="5072981"/>
                  </a:lnTo>
                  <a:lnTo>
                    <a:pt x="2880" y="5028367"/>
                  </a:lnTo>
                  <a:lnTo>
                    <a:pt x="0" y="4982043"/>
                  </a:lnTo>
                  <a:lnTo>
                    <a:pt x="0" y="369481"/>
                  </a:lnTo>
                  <a:lnTo>
                    <a:pt x="2880" y="323157"/>
                  </a:lnTo>
                  <a:lnTo>
                    <a:pt x="11291" y="278543"/>
                  </a:lnTo>
                  <a:lnTo>
                    <a:pt x="24884" y="235988"/>
                  </a:lnTo>
                  <a:lnTo>
                    <a:pt x="43313" y="195837"/>
                  </a:lnTo>
                  <a:lnTo>
                    <a:pt x="66230" y="158439"/>
                  </a:lnTo>
                  <a:lnTo>
                    <a:pt x="93288" y="124140"/>
                  </a:lnTo>
                  <a:lnTo>
                    <a:pt x="124140" y="93288"/>
                  </a:lnTo>
                  <a:lnTo>
                    <a:pt x="158439" y="66230"/>
                  </a:lnTo>
                  <a:lnTo>
                    <a:pt x="195837" y="43313"/>
                  </a:lnTo>
                  <a:lnTo>
                    <a:pt x="235988" y="24884"/>
                  </a:lnTo>
                  <a:lnTo>
                    <a:pt x="278543" y="11291"/>
                  </a:lnTo>
                  <a:lnTo>
                    <a:pt x="323157" y="2880"/>
                  </a:lnTo>
                  <a:lnTo>
                    <a:pt x="369481" y="0"/>
                  </a:lnTo>
                  <a:lnTo>
                    <a:pt x="2251322" y="0"/>
                  </a:lnTo>
                  <a:lnTo>
                    <a:pt x="2297646" y="2880"/>
                  </a:lnTo>
                  <a:lnTo>
                    <a:pt x="2342259" y="11291"/>
                  </a:lnTo>
                  <a:lnTo>
                    <a:pt x="2384815" y="24884"/>
                  </a:lnTo>
                  <a:lnTo>
                    <a:pt x="2424966" y="43313"/>
                  </a:lnTo>
                  <a:lnTo>
                    <a:pt x="2462364" y="66230"/>
                  </a:lnTo>
                  <a:lnTo>
                    <a:pt x="2496663" y="93288"/>
                  </a:lnTo>
                  <a:lnTo>
                    <a:pt x="2527515" y="124140"/>
                  </a:lnTo>
                  <a:lnTo>
                    <a:pt x="2537189" y="136403"/>
                  </a:lnTo>
                  <a:lnTo>
                    <a:pt x="356238" y="136403"/>
                  </a:lnTo>
                  <a:lnTo>
                    <a:pt x="306189" y="142183"/>
                  </a:lnTo>
                  <a:lnTo>
                    <a:pt x="260216" y="158642"/>
                  </a:lnTo>
                  <a:lnTo>
                    <a:pt x="219641" y="184460"/>
                  </a:lnTo>
                  <a:lnTo>
                    <a:pt x="185785" y="218317"/>
                  </a:lnTo>
                  <a:lnTo>
                    <a:pt x="159967" y="258892"/>
                  </a:lnTo>
                  <a:lnTo>
                    <a:pt x="143507" y="304864"/>
                  </a:lnTo>
                  <a:lnTo>
                    <a:pt x="137727" y="354914"/>
                  </a:lnTo>
                  <a:lnTo>
                    <a:pt x="137727" y="5003232"/>
                  </a:lnTo>
                  <a:lnTo>
                    <a:pt x="143507" y="5053282"/>
                  </a:lnTo>
                  <a:lnTo>
                    <a:pt x="159967" y="5099254"/>
                  </a:lnTo>
                  <a:lnTo>
                    <a:pt x="185785" y="5139829"/>
                  </a:lnTo>
                  <a:lnTo>
                    <a:pt x="219641" y="5173685"/>
                  </a:lnTo>
                  <a:lnTo>
                    <a:pt x="260216" y="5199503"/>
                  </a:lnTo>
                  <a:lnTo>
                    <a:pt x="306189" y="5215963"/>
                  </a:lnTo>
                  <a:lnTo>
                    <a:pt x="356238" y="5221743"/>
                  </a:lnTo>
                  <a:lnTo>
                    <a:pt x="2531965" y="5221743"/>
                  </a:lnTo>
                  <a:lnTo>
                    <a:pt x="2527515" y="5227384"/>
                  </a:lnTo>
                  <a:lnTo>
                    <a:pt x="2496663" y="5258236"/>
                  </a:lnTo>
                  <a:lnTo>
                    <a:pt x="2462364" y="5285294"/>
                  </a:lnTo>
                  <a:lnTo>
                    <a:pt x="2424966" y="5308212"/>
                  </a:lnTo>
                  <a:lnTo>
                    <a:pt x="2384815" y="5326640"/>
                  </a:lnTo>
                  <a:lnTo>
                    <a:pt x="2342259" y="5340234"/>
                  </a:lnTo>
                  <a:lnTo>
                    <a:pt x="2297646" y="5348644"/>
                  </a:lnTo>
                  <a:lnTo>
                    <a:pt x="2251322" y="5351525"/>
                  </a:lnTo>
                  <a:close/>
                </a:path>
                <a:path w="2621280" h="5351780">
                  <a:moveTo>
                    <a:pt x="1859327" y="319158"/>
                  </a:moveTo>
                  <a:lnTo>
                    <a:pt x="764125" y="319158"/>
                  </a:lnTo>
                  <a:lnTo>
                    <a:pt x="716388" y="309411"/>
                  </a:lnTo>
                  <a:lnTo>
                    <a:pt x="677217" y="282905"/>
                  </a:lnTo>
                  <a:lnTo>
                    <a:pt x="650710" y="243734"/>
                  </a:lnTo>
                  <a:lnTo>
                    <a:pt x="640964" y="195997"/>
                  </a:lnTo>
                  <a:lnTo>
                    <a:pt x="640964" y="136403"/>
                  </a:lnTo>
                  <a:lnTo>
                    <a:pt x="1982487" y="136403"/>
                  </a:lnTo>
                  <a:lnTo>
                    <a:pt x="1982487" y="169511"/>
                  </a:lnTo>
                  <a:lnTo>
                    <a:pt x="1624924" y="169511"/>
                  </a:lnTo>
                  <a:lnTo>
                    <a:pt x="1612488" y="172077"/>
                  </a:lnTo>
                  <a:lnTo>
                    <a:pt x="1601915" y="179112"/>
                  </a:lnTo>
                  <a:lnTo>
                    <a:pt x="1601220" y="180105"/>
                  </a:lnTo>
                  <a:lnTo>
                    <a:pt x="1136255" y="180105"/>
                  </a:lnTo>
                  <a:lnTo>
                    <a:pt x="1127709" y="181761"/>
                  </a:lnTo>
                  <a:lnTo>
                    <a:pt x="1120529" y="186396"/>
                  </a:lnTo>
                  <a:lnTo>
                    <a:pt x="1115583" y="193514"/>
                  </a:lnTo>
                  <a:lnTo>
                    <a:pt x="1113742" y="202618"/>
                  </a:lnTo>
                  <a:lnTo>
                    <a:pt x="1115583" y="211723"/>
                  </a:lnTo>
                  <a:lnTo>
                    <a:pt x="1120529" y="218841"/>
                  </a:lnTo>
                  <a:lnTo>
                    <a:pt x="1127709" y="223476"/>
                  </a:lnTo>
                  <a:lnTo>
                    <a:pt x="1136255" y="225132"/>
                  </a:lnTo>
                  <a:lnTo>
                    <a:pt x="1600753" y="225132"/>
                  </a:lnTo>
                  <a:lnTo>
                    <a:pt x="1601418" y="226125"/>
                  </a:lnTo>
                  <a:lnTo>
                    <a:pt x="1611930" y="233160"/>
                  </a:lnTo>
                  <a:lnTo>
                    <a:pt x="1624924" y="235726"/>
                  </a:lnTo>
                  <a:lnTo>
                    <a:pt x="1974376" y="235726"/>
                  </a:lnTo>
                  <a:lnTo>
                    <a:pt x="1972741" y="243734"/>
                  </a:lnTo>
                  <a:lnTo>
                    <a:pt x="1946234" y="282905"/>
                  </a:lnTo>
                  <a:lnTo>
                    <a:pt x="1907064" y="309411"/>
                  </a:lnTo>
                  <a:lnTo>
                    <a:pt x="1859327" y="319158"/>
                  </a:lnTo>
                  <a:close/>
                </a:path>
                <a:path w="2621280" h="5351780">
                  <a:moveTo>
                    <a:pt x="2531965" y="5221743"/>
                  </a:moveTo>
                  <a:lnTo>
                    <a:pt x="2267213" y="5221743"/>
                  </a:lnTo>
                  <a:lnTo>
                    <a:pt x="2317263" y="5215963"/>
                  </a:lnTo>
                  <a:lnTo>
                    <a:pt x="2363235" y="5199503"/>
                  </a:lnTo>
                  <a:lnTo>
                    <a:pt x="2403810" y="5173685"/>
                  </a:lnTo>
                  <a:lnTo>
                    <a:pt x="2437667" y="5139829"/>
                  </a:lnTo>
                  <a:lnTo>
                    <a:pt x="2463485" y="5099254"/>
                  </a:lnTo>
                  <a:lnTo>
                    <a:pt x="2479944" y="5053282"/>
                  </a:lnTo>
                  <a:lnTo>
                    <a:pt x="2485724" y="5003232"/>
                  </a:lnTo>
                  <a:lnTo>
                    <a:pt x="2484400" y="5003232"/>
                  </a:lnTo>
                  <a:lnTo>
                    <a:pt x="2484400" y="354914"/>
                  </a:lnTo>
                  <a:lnTo>
                    <a:pt x="2478620" y="304864"/>
                  </a:lnTo>
                  <a:lnTo>
                    <a:pt x="2462161" y="258892"/>
                  </a:lnTo>
                  <a:lnTo>
                    <a:pt x="2436342" y="218317"/>
                  </a:lnTo>
                  <a:lnTo>
                    <a:pt x="2402486" y="184460"/>
                  </a:lnTo>
                  <a:lnTo>
                    <a:pt x="2361911" y="158642"/>
                  </a:lnTo>
                  <a:lnTo>
                    <a:pt x="2315939" y="142183"/>
                  </a:lnTo>
                  <a:lnTo>
                    <a:pt x="2265889" y="136403"/>
                  </a:lnTo>
                  <a:lnTo>
                    <a:pt x="2537189" y="136403"/>
                  </a:lnTo>
                  <a:lnTo>
                    <a:pt x="2577490" y="195837"/>
                  </a:lnTo>
                  <a:lnTo>
                    <a:pt x="2595919" y="235988"/>
                  </a:lnTo>
                  <a:lnTo>
                    <a:pt x="2609512" y="278543"/>
                  </a:lnTo>
                  <a:lnTo>
                    <a:pt x="2617923" y="323157"/>
                  </a:lnTo>
                  <a:lnTo>
                    <a:pt x="2620803" y="369481"/>
                  </a:lnTo>
                  <a:lnTo>
                    <a:pt x="2620803" y="4982043"/>
                  </a:lnTo>
                  <a:lnTo>
                    <a:pt x="2617923" y="5028367"/>
                  </a:lnTo>
                  <a:lnTo>
                    <a:pt x="2609512" y="5072981"/>
                  </a:lnTo>
                  <a:lnTo>
                    <a:pt x="2595919" y="5115536"/>
                  </a:lnTo>
                  <a:lnTo>
                    <a:pt x="2577490" y="5155687"/>
                  </a:lnTo>
                  <a:lnTo>
                    <a:pt x="2554573" y="5193085"/>
                  </a:lnTo>
                  <a:lnTo>
                    <a:pt x="2531965" y="5221743"/>
                  </a:lnTo>
                  <a:close/>
                </a:path>
                <a:path w="2621280" h="5351780">
                  <a:moveTo>
                    <a:pt x="1974376" y="235726"/>
                  </a:moveTo>
                  <a:lnTo>
                    <a:pt x="1624924" y="235726"/>
                  </a:lnTo>
                  <a:lnTo>
                    <a:pt x="1637919" y="233160"/>
                  </a:lnTo>
                  <a:lnTo>
                    <a:pt x="1648431" y="226125"/>
                  </a:lnTo>
                  <a:lnTo>
                    <a:pt x="1655466" y="215613"/>
                  </a:lnTo>
                  <a:lnTo>
                    <a:pt x="1658032" y="202618"/>
                  </a:lnTo>
                  <a:lnTo>
                    <a:pt x="1655466" y="189624"/>
                  </a:lnTo>
                  <a:lnTo>
                    <a:pt x="1648431" y="179112"/>
                  </a:lnTo>
                  <a:lnTo>
                    <a:pt x="1637919" y="172077"/>
                  </a:lnTo>
                  <a:lnTo>
                    <a:pt x="1624924" y="169511"/>
                  </a:lnTo>
                  <a:lnTo>
                    <a:pt x="1982487" y="169511"/>
                  </a:lnTo>
                  <a:lnTo>
                    <a:pt x="1982487" y="195997"/>
                  </a:lnTo>
                  <a:lnTo>
                    <a:pt x="1974376" y="235726"/>
                  </a:lnTo>
                  <a:close/>
                </a:path>
                <a:path w="2621280" h="5351780">
                  <a:moveTo>
                    <a:pt x="1600753" y="225132"/>
                  </a:moveTo>
                  <a:lnTo>
                    <a:pt x="1454089" y="225132"/>
                  </a:lnTo>
                  <a:lnTo>
                    <a:pt x="1462635" y="223476"/>
                  </a:lnTo>
                  <a:lnTo>
                    <a:pt x="1469815" y="218841"/>
                  </a:lnTo>
                  <a:lnTo>
                    <a:pt x="1474760" y="211723"/>
                  </a:lnTo>
                  <a:lnTo>
                    <a:pt x="1476602" y="202618"/>
                  </a:lnTo>
                  <a:lnTo>
                    <a:pt x="1474760" y="193514"/>
                  </a:lnTo>
                  <a:lnTo>
                    <a:pt x="1469815" y="186396"/>
                  </a:lnTo>
                  <a:lnTo>
                    <a:pt x="1462635" y="181761"/>
                  </a:lnTo>
                  <a:lnTo>
                    <a:pt x="1454089" y="180105"/>
                  </a:lnTo>
                  <a:lnTo>
                    <a:pt x="1601220" y="180105"/>
                  </a:lnTo>
                  <a:lnTo>
                    <a:pt x="1594569" y="189624"/>
                  </a:lnTo>
                  <a:lnTo>
                    <a:pt x="1591817" y="202618"/>
                  </a:lnTo>
                  <a:lnTo>
                    <a:pt x="1594382" y="215613"/>
                  </a:lnTo>
                  <a:lnTo>
                    <a:pt x="1600753" y="225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75" y="683444"/>
              <a:ext cx="2346672" cy="5085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90289" y="727146"/>
              <a:ext cx="363220" cy="45085"/>
            </a:xfrm>
            <a:custGeom>
              <a:avLst/>
              <a:gdLst/>
              <a:ahLst/>
              <a:cxnLst/>
              <a:rect l="l" t="t" r="r" b="b"/>
              <a:pathLst>
                <a:path w="363219" h="45084">
                  <a:moveTo>
                    <a:pt x="340346" y="45026"/>
                  </a:moveTo>
                  <a:lnTo>
                    <a:pt x="22513" y="45026"/>
                  </a:lnTo>
                  <a:lnTo>
                    <a:pt x="13967" y="43371"/>
                  </a:lnTo>
                  <a:lnTo>
                    <a:pt x="6787" y="38735"/>
                  </a:lnTo>
                  <a:lnTo>
                    <a:pt x="1841" y="31617"/>
                  </a:lnTo>
                  <a:lnTo>
                    <a:pt x="0" y="22513"/>
                  </a:lnTo>
                  <a:lnTo>
                    <a:pt x="1841" y="13408"/>
                  </a:lnTo>
                  <a:lnTo>
                    <a:pt x="6787" y="6290"/>
                  </a:lnTo>
                  <a:lnTo>
                    <a:pt x="13967" y="1655"/>
                  </a:lnTo>
                  <a:lnTo>
                    <a:pt x="22513" y="0"/>
                  </a:lnTo>
                  <a:lnTo>
                    <a:pt x="340346" y="0"/>
                  </a:lnTo>
                  <a:lnTo>
                    <a:pt x="348892" y="1655"/>
                  </a:lnTo>
                  <a:lnTo>
                    <a:pt x="356073" y="6290"/>
                  </a:lnTo>
                  <a:lnTo>
                    <a:pt x="361018" y="13408"/>
                  </a:lnTo>
                  <a:lnTo>
                    <a:pt x="362860" y="22513"/>
                  </a:lnTo>
                  <a:lnTo>
                    <a:pt x="361018" y="31617"/>
                  </a:lnTo>
                  <a:lnTo>
                    <a:pt x="356073" y="38735"/>
                  </a:lnTo>
                  <a:lnTo>
                    <a:pt x="348892" y="43371"/>
                  </a:lnTo>
                  <a:lnTo>
                    <a:pt x="340346" y="4502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8364" y="716552"/>
              <a:ext cx="66215" cy="66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915" y="1235684"/>
              <a:ext cx="2728595" cy="1279525"/>
            </a:xfrm>
            <a:custGeom>
              <a:avLst/>
              <a:gdLst/>
              <a:ahLst/>
              <a:cxnLst/>
              <a:rect l="l" t="t" r="r" b="b"/>
              <a:pathLst>
                <a:path w="2728595" h="1279525">
                  <a:moveTo>
                    <a:pt x="29133" y="876693"/>
                  </a:moveTo>
                  <a:lnTo>
                    <a:pt x="17881" y="879017"/>
                  </a:lnTo>
                  <a:lnTo>
                    <a:pt x="8610" y="885304"/>
                  </a:lnTo>
                  <a:lnTo>
                    <a:pt x="2324" y="894575"/>
                  </a:lnTo>
                  <a:lnTo>
                    <a:pt x="0" y="905827"/>
                  </a:lnTo>
                  <a:lnTo>
                    <a:pt x="0" y="1250149"/>
                  </a:lnTo>
                  <a:lnTo>
                    <a:pt x="2324" y="1261402"/>
                  </a:lnTo>
                  <a:lnTo>
                    <a:pt x="8610" y="1270673"/>
                  </a:lnTo>
                  <a:lnTo>
                    <a:pt x="17881" y="1276959"/>
                  </a:lnTo>
                  <a:lnTo>
                    <a:pt x="29133" y="1279283"/>
                  </a:lnTo>
                  <a:lnTo>
                    <a:pt x="29133" y="876693"/>
                  </a:lnTo>
                  <a:close/>
                </a:path>
                <a:path w="2728595" h="1279525">
                  <a:moveTo>
                    <a:pt x="29133" y="388023"/>
                  </a:moveTo>
                  <a:lnTo>
                    <a:pt x="17881" y="390131"/>
                  </a:lnTo>
                  <a:lnTo>
                    <a:pt x="8610" y="395973"/>
                  </a:lnTo>
                  <a:lnTo>
                    <a:pt x="2324" y="404787"/>
                  </a:lnTo>
                  <a:lnTo>
                    <a:pt x="0" y="415836"/>
                  </a:lnTo>
                  <a:lnTo>
                    <a:pt x="0" y="760158"/>
                  </a:lnTo>
                  <a:lnTo>
                    <a:pt x="2324" y="771410"/>
                  </a:lnTo>
                  <a:lnTo>
                    <a:pt x="8610" y="780681"/>
                  </a:lnTo>
                  <a:lnTo>
                    <a:pt x="17881" y="786968"/>
                  </a:lnTo>
                  <a:lnTo>
                    <a:pt x="29133" y="789292"/>
                  </a:lnTo>
                  <a:lnTo>
                    <a:pt x="29133" y="388023"/>
                  </a:lnTo>
                  <a:close/>
                </a:path>
                <a:path w="2728595" h="1279525">
                  <a:moveTo>
                    <a:pt x="29133" y="0"/>
                  </a:moveTo>
                  <a:lnTo>
                    <a:pt x="17881" y="2108"/>
                  </a:lnTo>
                  <a:lnTo>
                    <a:pt x="8610" y="7950"/>
                  </a:lnTo>
                  <a:lnTo>
                    <a:pt x="2324" y="16764"/>
                  </a:lnTo>
                  <a:lnTo>
                    <a:pt x="0" y="27813"/>
                  </a:lnTo>
                  <a:lnTo>
                    <a:pt x="0" y="193357"/>
                  </a:lnTo>
                  <a:lnTo>
                    <a:pt x="2324" y="204609"/>
                  </a:lnTo>
                  <a:lnTo>
                    <a:pt x="8610" y="213880"/>
                  </a:lnTo>
                  <a:lnTo>
                    <a:pt x="17881" y="220167"/>
                  </a:lnTo>
                  <a:lnTo>
                    <a:pt x="29133" y="222491"/>
                  </a:lnTo>
                  <a:lnTo>
                    <a:pt x="29133" y="0"/>
                  </a:lnTo>
                  <a:close/>
                </a:path>
                <a:path w="2728595" h="1279525">
                  <a:moveTo>
                    <a:pt x="2728074" y="535889"/>
                  </a:moveTo>
                  <a:lnTo>
                    <a:pt x="2723438" y="529069"/>
                  </a:lnTo>
                  <a:lnTo>
                    <a:pt x="2714167" y="522770"/>
                  </a:lnTo>
                  <a:lnTo>
                    <a:pt x="2702915" y="520458"/>
                  </a:lnTo>
                  <a:lnTo>
                    <a:pt x="2702915" y="1165390"/>
                  </a:lnTo>
                  <a:lnTo>
                    <a:pt x="2714167" y="1163078"/>
                  </a:lnTo>
                  <a:lnTo>
                    <a:pt x="2723438" y="1156779"/>
                  </a:lnTo>
                  <a:lnTo>
                    <a:pt x="2728074" y="1149959"/>
                  </a:lnTo>
                  <a:lnTo>
                    <a:pt x="2728074" y="5358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0061" y="520554"/>
              <a:ext cx="2673985" cy="5403215"/>
            </a:xfrm>
            <a:custGeom>
              <a:avLst/>
              <a:gdLst/>
              <a:ahLst/>
              <a:cxnLst/>
              <a:rect l="l" t="t" r="r" b="b"/>
              <a:pathLst>
                <a:path w="2673985" h="5403215">
                  <a:moveTo>
                    <a:pt x="2300741" y="5403172"/>
                  </a:moveTo>
                  <a:lnTo>
                    <a:pt x="373034" y="5403172"/>
                  </a:lnTo>
                  <a:lnTo>
                    <a:pt x="349822" y="5401831"/>
                  </a:lnTo>
                  <a:lnTo>
                    <a:pt x="305231" y="5394030"/>
                  </a:lnTo>
                  <a:lnTo>
                    <a:pt x="262494" y="5381394"/>
                  </a:lnTo>
                  <a:lnTo>
                    <a:pt x="221908" y="5364220"/>
                  </a:lnTo>
                  <a:lnTo>
                    <a:pt x="183772" y="5342806"/>
                  </a:lnTo>
                  <a:lnTo>
                    <a:pt x="148384" y="5317452"/>
                  </a:lnTo>
                  <a:lnTo>
                    <a:pt x="116042" y="5288455"/>
                  </a:lnTo>
                  <a:lnTo>
                    <a:pt x="87045" y="5256113"/>
                  </a:lnTo>
                  <a:lnTo>
                    <a:pt x="61690" y="5220725"/>
                  </a:lnTo>
                  <a:lnTo>
                    <a:pt x="40277" y="5182589"/>
                  </a:lnTo>
                  <a:lnTo>
                    <a:pt x="23103" y="5142003"/>
                  </a:lnTo>
                  <a:lnTo>
                    <a:pt x="10467" y="5099265"/>
                  </a:lnTo>
                  <a:lnTo>
                    <a:pt x="2666" y="5054675"/>
                  </a:lnTo>
                  <a:lnTo>
                    <a:pt x="76" y="5009854"/>
                  </a:lnTo>
                  <a:lnTo>
                    <a:pt x="0" y="395967"/>
                  </a:lnTo>
                  <a:lnTo>
                    <a:pt x="496" y="375916"/>
                  </a:lnTo>
                  <a:lnTo>
                    <a:pt x="4503" y="335629"/>
                  </a:lnTo>
                  <a:lnTo>
                    <a:pt x="12084" y="297306"/>
                  </a:lnTo>
                  <a:lnTo>
                    <a:pt x="27479" y="250956"/>
                  </a:lnTo>
                  <a:lnTo>
                    <a:pt x="43929" y="215655"/>
                  </a:lnTo>
                  <a:lnTo>
                    <a:pt x="63256" y="182754"/>
                  </a:lnTo>
                  <a:lnTo>
                    <a:pt x="87859" y="147246"/>
                  </a:lnTo>
                  <a:lnTo>
                    <a:pt x="116539" y="115214"/>
                  </a:lnTo>
                  <a:lnTo>
                    <a:pt x="123491" y="109048"/>
                  </a:lnTo>
                  <a:lnTo>
                    <a:pt x="137396" y="96219"/>
                  </a:lnTo>
                  <a:lnTo>
                    <a:pt x="187299" y="59328"/>
                  </a:lnTo>
                  <a:lnTo>
                    <a:pt x="234635" y="34326"/>
                  </a:lnTo>
                  <a:lnTo>
                    <a:pt x="285658" y="15679"/>
                  </a:lnTo>
                  <a:lnTo>
                    <a:pt x="339668" y="4025"/>
                  </a:lnTo>
                  <a:lnTo>
                    <a:pt x="395967" y="0"/>
                  </a:lnTo>
                  <a:lnTo>
                    <a:pt x="2279132" y="0"/>
                  </a:lnTo>
                  <a:lnTo>
                    <a:pt x="2335304" y="3898"/>
                  </a:lnTo>
                  <a:lnTo>
                    <a:pt x="2389060" y="15298"/>
                  </a:lnTo>
                  <a:lnTo>
                    <a:pt x="2419875" y="26486"/>
                  </a:lnTo>
                  <a:lnTo>
                    <a:pt x="395967" y="26486"/>
                  </a:lnTo>
                  <a:lnTo>
                    <a:pt x="349650" y="29367"/>
                  </a:lnTo>
                  <a:lnTo>
                    <a:pt x="305040" y="37782"/>
                  </a:lnTo>
                  <a:lnTo>
                    <a:pt x="262489" y="51387"/>
                  </a:lnTo>
                  <a:lnTo>
                    <a:pt x="222344" y="69838"/>
                  </a:lnTo>
                  <a:lnTo>
                    <a:pt x="184925" y="92791"/>
                  </a:lnTo>
                  <a:lnTo>
                    <a:pt x="150626" y="119904"/>
                  </a:lnTo>
                  <a:lnTo>
                    <a:pt x="119774" y="150833"/>
                  </a:lnTo>
                  <a:lnTo>
                    <a:pt x="92716" y="185234"/>
                  </a:lnTo>
                  <a:lnTo>
                    <a:pt x="69799" y="222763"/>
                  </a:lnTo>
                  <a:lnTo>
                    <a:pt x="51370" y="263077"/>
                  </a:lnTo>
                  <a:lnTo>
                    <a:pt x="37777" y="305832"/>
                  </a:lnTo>
                  <a:lnTo>
                    <a:pt x="29366" y="350685"/>
                  </a:lnTo>
                  <a:lnTo>
                    <a:pt x="26567" y="395967"/>
                  </a:lnTo>
                  <a:lnTo>
                    <a:pt x="26486" y="5009854"/>
                  </a:lnTo>
                  <a:lnTo>
                    <a:pt x="29366" y="5056178"/>
                  </a:lnTo>
                  <a:lnTo>
                    <a:pt x="37777" y="5100791"/>
                  </a:lnTo>
                  <a:lnTo>
                    <a:pt x="51370" y="5143347"/>
                  </a:lnTo>
                  <a:lnTo>
                    <a:pt x="69799" y="5183497"/>
                  </a:lnTo>
                  <a:lnTo>
                    <a:pt x="92716" y="5220896"/>
                  </a:lnTo>
                  <a:lnTo>
                    <a:pt x="119774" y="5255194"/>
                  </a:lnTo>
                  <a:lnTo>
                    <a:pt x="150626" y="5286046"/>
                  </a:lnTo>
                  <a:lnTo>
                    <a:pt x="184925" y="5313105"/>
                  </a:lnTo>
                  <a:lnTo>
                    <a:pt x="222323" y="5336022"/>
                  </a:lnTo>
                  <a:lnTo>
                    <a:pt x="262474" y="5354450"/>
                  </a:lnTo>
                  <a:lnTo>
                    <a:pt x="305030" y="5368044"/>
                  </a:lnTo>
                  <a:lnTo>
                    <a:pt x="349643" y="5376454"/>
                  </a:lnTo>
                  <a:lnTo>
                    <a:pt x="395967" y="5379335"/>
                  </a:lnTo>
                  <a:lnTo>
                    <a:pt x="2416147" y="5379335"/>
                  </a:lnTo>
                  <a:lnTo>
                    <a:pt x="2411281" y="5381394"/>
                  </a:lnTo>
                  <a:lnTo>
                    <a:pt x="2368544" y="5394030"/>
                  </a:lnTo>
                  <a:lnTo>
                    <a:pt x="2323953" y="5401831"/>
                  </a:lnTo>
                  <a:lnTo>
                    <a:pt x="2300741" y="5403172"/>
                  </a:lnTo>
                  <a:close/>
                </a:path>
                <a:path w="2673985" h="5403215">
                  <a:moveTo>
                    <a:pt x="2416147" y="5379335"/>
                  </a:moveTo>
                  <a:lnTo>
                    <a:pt x="2277808" y="5379335"/>
                  </a:lnTo>
                  <a:lnTo>
                    <a:pt x="2324132" y="5376454"/>
                  </a:lnTo>
                  <a:lnTo>
                    <a:pt x="2368745" y="5368044"/>
                  </a:lnTo>
                  <a:lnTo>
                    <a:pt x="2411301" y="5354450"/>
                  </a:lnTo>
                  <a:lnTo>
                    <a:pt x="2451452" y="5336022"/>
                  </a:lnTo>
                  <a:lnTo>
                    <a:pt x="2488850" y="5313105"/>
                  </a:lnTo>
                  <a:lnTo>
                    <a:pt x="2523149" y="5286046"/>
                  </a:lnTo>
                  <a:lnTo>
                    <a:pt x="2554001" y="5255194"/>
                  </a:lnTo>
                  <a:lnTo>
                    <a:pt x="2581059" y="5220896"/>
                  </a:lnTo>
                  <a:lnTo>
                    <a:pt x="2603976" y="5183497"/>
                  </a:lnTo>
                  <a:lnTo>
                    <a:pt x="2622405" y="5143347"/>
                  </a:lnTo>
                  <a:lnTo>
                    <a:pt x="2635998" y="5100791"/>
                  </a:lnTo>
                  <a:lnTo>
                    <a:pt x="2644409" y="5056178"/>
                  </a:lnTo>
                  <a:lnTo>
                    <a:pt x="2647289" y="5009854"/>
                  </a:lnTo>
                  <a:lnTo>
                    <a:pt x="2647289" y="395967"/>
                  </a:lnTo>
                  <a:lnTo>
                    <a:pt x="2644409" y="349643"/>
                  </a:lnTo>
                  <a:lnTo>
                    <a:pt x="2635998" y="305030"/>
                  </a:lnTo>
                  <a:lnTo>
                    <a:pt x="2622405" y="262474"/>
                  </a:lnTo>
                  <a:lnTo>
                    <a:pt x="2603976" y="222323"/>
                  </a:lnTo>
                  <a:lnTo>
                    <a:pt x="2581059" y="184925"/>
                  </a:lnTo>
                  <a:lnTo>
                    <a:pt x="2554001" y="150626"/>
                  </a:lnTo>
                  <a:lnTo>
                    <a:pt x="2523149" y="119774"/>
                  </a:lnTo>
                  <a:lnTo>
                    <a:pt x="2488850" y="92716"/>
                  </a:lnTo>
                  <a:lnTo>
                    <a:pt x="2451431" y="69799"/>
                  </a:lnTo>
                  <a:lnTo>
                    <a:pt x="2411286" y="51370"/>
                  </a:lnTo>
                  <a:lnTo>
                    <a:pt x="2368735" y="37777"/>
                  </a:lnTo>
                  <a:lnTo>
                    <a:pt x="2324125" y="29366"/>
                  </a:lnTo>
                  <a:lnTo>
                    <a:pt x="2277808" y="26486"/>
                  </a:lnTo>
                  <a:lnTo>
                    <a:pt x="2419875" y="26486"/>
                  </a:lnTo>
                  <a:lnTo>
                    <a:pt x="2487292" y="58820"/>
                  </a:lnTo>
                  <a:lnTo>
                    <a:pt x="2530751" y="90052"/>
                  </a:lnTo>
                  <a:lnTo>
                    <a:pt x="2568266" y="125954"/>
                  </a:lnTo>
                  <a:lnTo>
                    <a:pt x="2595642" y="158916"/>
                  </a:lnTo>
                  <a:lnTo>
                    <a:pt x="2616831" y="190700"/>
                  </a:lnTo>
                  <a:lnTo>
                    <a:pt x="2641289" y="236947"/>
                  </a:lnTo>
                  <a:lnTo>
                    <a:pt x="2656560" y="278104"/>
                  </a:lnTo>
                  <a:lnTo>
                    <a:pt x="2665830" y="316509"/>
                  </a:lnTo>
                  <a:lnTo>
                    <a:pt x="2671789" y="355245"/>
                  </a:lnTo>
                  <a:lnTo>
                    <a:pt x="2673776" y="395967"/>
                  </a:lnTo>
                  <a:lnTo>
                    <a:pt x="2673699" y="5009854"/>
                  </a:lnTo>
                  <a:lnTo>
                    <a:pt x="2671109" y="5054675"/>
                  </a:lnTo>
                  <a:lnTo>
                    <a:pt x="2663308" y="5099265"/>
                  </a:lnTo>
                  <a:lnTo>
                    <a:pt x="2650672" y="5142003"/>
                  </a:lnTo>
                  <a:lnTo>
                    <a:pt x="2633498" y="5182589"/>
                  </a:lnTo>
                  <a:lnTo>
                    <a:pt x="2612085" y="5220725"/>
                  </a:lnTo>
                  <a:lnTo>
                    <a:pt x="2586730" y="5256113"/>
                  </a:lnTo>
                  <a:lnTo>
                    <a:pt x="2557733" y="5288455"/>
                  </a:lnTo>
                  <a:lnTo>
                    <a:pt x="2525391" y="5317452"/>
                  </a:lnTo>
                  <a:lnTo>
                    <a:pt x="2490003" y="5342806"/>
                  </a:lnTo>
                  <a:lnTo>
                    <a:pt x="2451867" y="5364220"/>
                  </a:lnTo>
                  <a:lnTo>
                    <a:pt x="2416147" y="537933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512066" y="520554"/>
            <a:ext cx="2728595" cy="5403215"/>
            <a:chOff x="3512066" y="520554"/>
            <a:chExt cx="2728595" cy="5403215"/>
          </a:xfrm>
        </p:grpSpPr>
        <p:sp>
          <p:nvSpPr>
            <p:cNvPr id="10" name="object 10"/>
            <p:cNvSpPr/>
            <p:nvPr/>
          </p:nvSpPr>
          <p:spPr>
            <a:xfrm>
              <a:off x="3567687" y="547040"/>
              <a:ext cx="2621280" cy="5351780"/>
            </a:xfrm>
            <a:custGeom>
              <a:avLst/>
              <a:gdLst/>
              <a:ahLst/>
              <a:cxnLst/>
              <a:rect l="l" t="t" r="r" b="b"/>
              <a:pathLst>
                <a:path w="2621279" h="5351780">
                  <a:moveTo>
                    <a:pt x="2251322" y="5351525"/>
                  </a:moveTo>
                  <a:lnTo>
                    <a:pt x="369481" y="5351525"/>
                  </a:lnTo>
                  <a:lnTo>
                    <a:pt x="323157" y="5348644"/>
                  </a:lnTo>
                  <a:lnTo>
                    <a:pt x="278544" y="5340234"/>
                  </a:lnTo>
                  <a:lnTo>
                    <a:pt x="235988" y="5326640"/>
                  </a:lnTo>
                  <a:lnTo>
                    <a:pt x="195837" y="5308212"/>
                  </a:lnTo>
                  <a:lnTo>
                    <a:pt x="158439" y="5285294"/>
                  </a:lnTo>
                  <a:lnTo>
                    <a:pt x="124140" y="5258236"/>
                  </a:lnTo>
                  <a:lnTo>
                    <a:pt x="93288" y="5227384"/>
                  </a:lnTo>
                  <a:lnTo>
                    <a:pt x="66230" y="5193085"/>
                  </a:lnTo>
                  <a:lnTo>
                    <a:pt x="43313" y="5155687"/>
                  </a:lnTo>
                  <a:lnTo>
                    <a:pt x="24884" y="5115536"/>
                  </a:lnTo>
                  <a:lnTo>
                    <a:pt x="11291" y="5072981"/>
                  </a:lnTo>
                  <a:lnTo>
                    <a:pt x="2880" y="5028367"/>
                  </a:lnTo>
                  <a:lnTo>
                    <a:pt x="0" y="4982043"/>
                  </a:lnTo>
                  <a:lnTo>
                    <a:pt x="0" y="369481"/>
                  </a:lnTo>
                  <a:lnTo>
                    <a:pt x="2880" y="323157"/>
                  </a:lnTo>
                  <a:lnTo>
                    <a:pt x="11291" y="278543"/>
                  </a:lnTo>
                  <a:lnTo>
                    <a:pt x="24884" y="235988"/>
                  </a:lnTo>
                  <a:lnTo>
                    <a:pt x="43313" y="195837"/>
                  </a:lnTo>
                  <a:lnTo>
                    <a:pt x="66230" y="158439"/>
                  </a:lnTo>
                  <a:lnTo>
                    <a:pt x="93288" y="124140"/>
                  </a:lnTo>
                  <a:lnTo>
                    <a:pt x="124140" y="93288"/>
                  </a:lnTo>
                  <a:lnTo>
                    <a:pt x="158439" y="66230"/>
                  </a:lnTo>
                  <a:lnTo>
                    <a:pt x="195837" y="43313"/>
                  </a:lnTo>
                  <a:lnTo>
                    <a:pt x="235988" y="24884"/>
                  </a:lnTo>
                  <a:lnTo>
                    <a:pt x="278544" y="11291"/>
                  </a:lnTo>
                  <a:lnTo>
                    <a:pt x="323157" y="2880"/>
                  </a:lnTo>
                  <a:lnTo>
                    <a:pt x="369481" y="0"/>
                  </a:lnTo>
                  <a:lnTo>
                    <a:pt x="2251322" y="0"/>
                  </a:lnTo>
                  <a:lnTo>
                    <a:pt x="2297646" y="2880"/>
                  </a:lnTo>
                  <a:lnTo>
                    <a:pt x="2342260" y="11291"/>
                  </a:lnTo>
                  <a:lnTo>
                    <a:pt x="2384815" y="24884"/>
                  </a:lnTo>
                  <a:lnTo>
                    <a:pt x="2424966" y="43313"/>
                  </a:lnTo>
                  <a:lnTo>
                    <a:pt x="2462364" y="66230"/>
                  </a:lnTo>
                  <a:lnTo>
                    <a:pt x="2496663" y="93288"/>
                  </a:lnTo>
                  <a:lnTo>
                    <a:pt x="2527515" y="124140"/>
                  </a:lnTo>
                  <a:lnTo>
                    <a:pt x="2537189" y="136403"/>
                  </a:lnTo>
                  <a:lnTo>
                    <a:pt x="356238" y="136403"/>
                  </a:lnTo>
                  <a:lnTo>
                    <a:pt x="306189" y="142183"/>
                  </a:lnTo>
                  <a:lnTo>
                    <a:pt x="260216" y="158642"/>
                  </a:lnTo>
                  <a:lnTo>
                    <a:pt x="219642" y="184460"/>
                  </a:lnTo>
                  <a:lnTo>
                    <a:pt x="185785" y="218317"/>
                  </a:lnTo>
                  <a:lnTo>
                    <a:pt x="159967" y="258892"/>
                  </a:lnTo>
                  <a:lnTo>
                    <a:pt x="143507" y="304864"/>
                  </a:lnTo>
                  <a:lnTo>
                    <a:pt x="137728" y="354914"/>
                  </a:lnTo>
                  <a:lnTo>
                    <a:pt x="137728" y="5003232"/>
                  </a:lnTo>
                  <a:lnTo>
                    <a:pt x="143507" y="5053282"/>
                  </a:lnTo>
                  <a:lnTo>
                    <a:pt x="159967" y="5099254"/>
                  </a:lnTo>
                  <a:lnTo>
                    <a:pt x="185785" y="5139829"/>
                  </a:lnTo>
                  <a:lnTo>
                    <a:pt x="219642" y="5173685"/>
                  </a:lnTo>
                  <a:lnTo>
                    <a:pt x="260216" y="5199503"/>
                  </a:lnTo>
                  <a:lnTo>
                    <a:pt x="306189" y="5215963"/>
                  </a:lnTo>
                  <a:lnTo>
                    <a:pt x="356238" y="5221743"/>
                  </a:lnTo>
                  <a:lnTo>
                    <a:pt x="2531965" y="5221743"/>
                  </a:lnTo>
                  <a:lnTo>
                    <a:pt x="2527515" y="5227384"/>
                  </a:lnTo>
                  <a:lnTo>
                    <a:pt x="2496663" y="5258236"/>
                  </a:lnTo>
                  <a:lnTo>
                    <a:pt x="2462364" y="5285294"/>
                  </a:lnTo>
                  <a:lnTo>
                    <a:pt x="2424966" y="5308212"/>
                  </a:lnTo>
                  <a:lnTo>
                    <a:pt x="2384815" y="5326640"/>
                  </a:lnTo>
                  <a:lnTo>
                    <a:pt x="2342260" y="5340234"/>
                  </a:lnTo>
                  <a:lnTo>
                    <a:pt x="2297646" y="5348644"/>
                  </a:lnTo>
                  <a:lnTo>
                    <a:pt x="2251322" y="5351525"/>
                  </a:lnTo>
                  <a:close/>
                </a:path>
                <a:path w="2621279" h="5351780">
                  <a:moveTo>
                    <a:pt x="1859327" y="319158"/>
                  </a:moveTo>
                  <a:lnTo>
                    <a:pt x="764125" y="319158"/>
                  </a:lnTo>
                  <a:lnTo>
                    <a:pt x="716388" y="309411"/>
                  </a:lnTo>
                  <a:lnTo>
                    <a:pt x="677217" y="282905"/>
                  </a:lnTo>
                  <a:lnTo>
                    <a:pt x="650710" y="243734"/>
                  </a:lnTo>
                  <a:lnTo>
                    <a:pt x="640964" y="195997"/>
                  </a:lnTo>
                  <a:lnTo>
                    <a:pt x="640964" y="136403"/>
                  </a:lnTo>
                  <a:lnTo>
                    <a:pt x="1982488" y="136403"/>
                  </a:lnTo>
                  <a:lnTo>
                    <a:pt x="1982488" y="169511"/>
                  </a:lnTo>
                  <a:lnTo>
                    <a:pt x="1624924" y="169511"/>
                  </a:lnTo>
                  <a:lnTo>
                    <a:pt x="1612488" y="172077"/>
                  </a:lnTo>
                  <a:lnTo>
                    <a:pt x="1601915" y="179112"/>
                  </a:lnTo>
                  <a:lnTo>
                    <a:pt x="1601221" y="180105"/>
                  </a:lnTo>
                  <a:lnTo>
                    <a:pt x="1136255" y="180105"/>
                  </a:lnTo>
                  <a:lnTo>
                    <a:pt x="1127709" y="181761"/>
                  </a:lnTo>
                  <a:lnTo>
                    <a:pt x="1120529" y="186396"/>
                  </a:lnTo>
                  <a:lnTo>
                    <a:pt x="1115583" y="193514"/>
                  </a:lnTo>
                  <a:lnTo>
                    <a:pt x="1113742" y="202618"/>
                  </a:lnTo>
                  <a:lnTo>
                    <a:pt x="1115583" y="211723"/>
                  </a:lnTo>
                  <a:lnTo>
                    <a:pt x="1120529" y="218841"/>
                  </a:lnTo>
                  <a:lnTo>
                    <a:pt x="1127709" y="223476"/>
                  </a:lnTo>
                  <a:lnTo>
                    <a:pt x="1136255" y="225132"/>
                  </a:lnTo>
                  <a:lnTo>
                    <a:pt x="1600753" y="225132"/>
                  </a:lnTo>
                  <a:lnTo>
                    <a:pt x="1601418" y="226125"/>
                  </a:lnTo>
                  <a:lnTo>
                    <a:pt x="1611930" y="233160"/>
                  </a:lnTo>
                  <a:lnTo>
                    <a:pt x="1624924" y="235726"/>
                  </a:lnTo>
                  <a:lnTo>
                    <a:pt x="1974377" y="235726"/>
                  </a:lnTo>
                  <a:lnTo>
                    <a:pt x="1972742" y="243734"/>
                  </a:lnTo>
                  <a:lnTo>
                    <a:pt x="1946235" y="282905"/>
                  </a:lnTo>
                  <a:lnTo>
                    <a:pt x="1907064" y="309411"/>
                  </a:lnTo>
                  <a:lnTo>
                    <a:pt x="1859327" y="319158"/>
                  </a:lnTo>
                  <a:close/>
                </a:path>
                <a:path w="2621279" h="5351780">
                  <a:moveTo>
                    <a:pt x="2531965" y="5221743"/>
                  </a:moveTo>
                  <a:lnTo>
                    <a:pt x="2267214" y="5221743"/>
                  </a:lnTo>
                  <a:lnTo>
                    <a:pt x="2317263" y="5215963"/>
                  </a:lnTo>
                  <a:lnTo>
                    <a:pt x="2363235" y="5199503"/>
                  </a:lnTo>
                  <a:lnTo>
                    <a:pt x="2403810" y="5173685"/>
                  </a:lnTo>
                  <a:lnTo>
                    <a:pt x="2437667" y="5139829"/>
                  </a:lnTo>
                  <a:lnTo>
                    <a:pt x="2463485" y="5099254"/>
                  </a:lnTo>
                  <a:lnTo>
                    <a:pt x="2479944" y="5053282"/>
                  </a:lnTo>
                  <a:lnTo>
                    <a:pt x="2485724" y="5003232"/>
                  </a:lnTo>
                  <a:lnTo>
                    <a:pt x="2484400" y="5003232"/>
                  </a:lnTo>
                  <a:lnTo>
                    <a:pt x="2484400" y="354914"/>
                  </a:lnTo>
                  <a:lnTo>
                    <a:pt x="2478620" y="304864"/>
                  </a:lnTo>
                  <a:lnTo>
                    <a:pt x="2462161" y="258892"/>
                  </a:lnTo>
                  <a:lnTo>
                    <a:pt x="2436343" y="218317"/>
                  </a:lnTo>
                  <a:lnTo>
                    <a:pt x="2402486" y="184460"/>
                  </a:lnTo>
                  <a:lnTo>
                    <a:pt x="2361911" y="158642"/>
                  </a:lnTo>
                  <a:lnTo>
                    <a:pt x="2315939" y="142183"/>
                  </a:lnTo>
                  <a:lnTo>
                    <a:pt x="2265889" y="136403"/>
                  </a:lnTo>
                  <a:lnTo>
                    <a:pt x="2537189" y="136403"/>
                  </a:lnTo>
                  <a:lnTo>
                    <a:pt x="2577490" y="195837"/>
                  </a:lnTo>
                  <a:lnTo>
                    <a:pt x="2595919" y="235988"/>
                  </a:lnTo>
                  <a:lnTo>
                    <a:pt x="2609512" y="278543"/>
                  </a:lnTo>
                  <a:lnTo>
                    <a:pt x="2617923" y="323157"/>
                  </a:lnTo>
                  <a:lnTo>
                    <a:pt x="2620803" y="369481"/>
                  </a:lnTo>
                  <a:lnTo>
                    <a:pt x="2620803" y="4982043"/>
                  </a:lnTo>
                  <a:lnTo>
                    <a:pt x="2617923" y="5028367"/>
                  </a:lnTo>
                  <a:lnTo>
                    <a:pt x="2609512" y="5072981"/>
                  </a:lnTo>
                  <a:lnTo>
                    <a:pt x="2595919" y="5115536"/>
                  </a:lnTo>
                  <a:lnTo>
                    <a:pt x="2577490" y="5155687"/>
                  </a:lnTo>
                  <a:lnTo>
                    <a:pt x="2554573" y="5193085"/>
                  </a:lnTo>
                  <a:lnTo>
                    <a:pt x="2531965" y="5221743"/>
                  </a:lnTo>
                  <a:close/>
                </a:path>
                <a:path w="2621279" h="5351780">
                  <a:moveTo>
                    <a:pt x="1974377" y="235726"/>
                  </a:moveTo>
                  <a:lnTo>
                    <a:pt x="1624924" y="235726"/>
                  </a:lnTo>
                  <a:lnTo>
                    <a:pt x="1637919" y="233160"/>
                  </a:lnTo>
                  <a:lnTo>
                    <a:pt x="1648431" y="226125"/>
                  </a:lnTo>
                  <a:lnTo>
                    <a:pt x="1655466" y="215613"/>
                  </a:lnTo>
                  <a:lnTo>
                    <a:pt x="1658032" y="202618"/>
                  </a:lnTo>
                  <a:lnTo>
                    <a:pt x="1655466" y="189624"/>
                  </a:lnTo>
                  <a:lnTo>
                    <a:pt x="1648431" y="179112"/>
                  </a:lnTo>
                  <a:lnTo>
                    <a:pt x="1637919" y="172077"/>
                  </a:lnTo>
                  <a:lnTo>
                    <a:pt x="1624924" y="169511"/>
                  </a:lnTo>
                  <a:lnTo>
                    <a:pt x="1982488" y="169511"/>
                  </a:lnTo>
                  <a:lnTo>
                    <a:pt x="1982488" y="195997"/>
                  </a:lnTo>
                  <a:lnTo>
                    <a:pt x="1974377" y="235726"/>
                  </a:lnTo>
                  <a:close/>
                </a:path>
                <a:path w="2621279" h="5351780">
                  <a:moveTo>
                    <a:pt x="1600753" y="225132"/>
                  </a:moveTo>
                  <a:lnTo>
                    <a:pt x="1454089" y="225132"/>
                  </a:lnTo>
                  <a:lnTo>
                    <a:pt x="1462635" y="223476"/>
                  </a:lnTo>
                  <a:lnTo>
                    <a:pt x="1469815" y="218841"/>
                  </a:lnTo>
                  <a:lnTo>
                    <a:pt x="1474761" y="211723"/>
                  </a:lnTo>
                  <a:lnTo>
                    <a:pt x="1476602" y="202618"/>
                  </a:lnTo>
                  <a:lnTo>
                    <a:pt x="1474761" y="193514"/>
                  </a:lnTo>
                  <a:lnTo>
                    <a:pt x="1469815" y="186396"/>
                  </a:lnTo>
                  <a:lnTo>
                    <a:pt x="1462635" y="181761"/>
                  </a:lnTo>
                  <a:lnTo>
                    <a:pt x="1454089" y="180105"/>
                  </a:lnTo>
                  <a:lnTo>
                    <a:pt x="1601221" y="180105"/>
                  </a:lnTo>
                  <a:lnTo>
                    <a:pt x="1594569" y="189624"/>
                  </a:lnTo>
                  <a:lnTo>
                    <a:pt x="1591817" y="202618"/>
                  </a:lnTo>
                  <a:lnTo>
                    <a:pt x="1594383" y="215613"/>
                  </a:lnTo>
                  <a:lnTo>
                    <a:pt x="1600753" y="225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414" y="683444"/>
              <a:ext cx="2346672" cy="50853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81429" y="727146"/>
              <a:ext cx="363220" cy="45085"/>
            </a:xfrm>
            <a:custGeom>
              <a:avLst/>
              <a:gdLst/>
              <a:ahLst/>
              <a:cxnLst/>
              <a:rect l="l" t="t" r="r" b="b"/>
              <a:pathLst>
                <a:path w="363220" h="45084">
                  <a:moveTo>
                    <a:pt x="340347" y="45026"/>
                  </a:moveTo>
                  <a:lnTo>
                    <a:pt x="22513" y="45026"/>
                  </a:lnTo>
                  <a:lnTo>
                    <a:pt x="13967" y="43371"/>
                  </a:lnTo>
                  <a:lnTo>
                    <a:pt x="6787" y="38735"/>
                  </a:lnTo>
                  <a:lnTo>
                    <a:pt x="1841" y="31617"/>
                  </a:lnTo>
                  <a:lnTo>
                    <a:pt x="0" y="22513"/>
                  </a:lnTo>
                  <a:lnTo>
                    <a:pt x="1841" y="13408"/>
                  </a:lnTo>
                  <a:lnTo>
                    <a:pt x="6787" y="6290"/>
                  </a:lnTo>
                  <a:lnTo>
                    <a:pt x="13967" y="1655"/>
                  </a:lnTo>
                  <a:lnTo>
                    <a:pt x="22513" y="0"/>
                  </a:lnTo>
                  <a:lnTo>
                    <a:pt x="340347" y="0"/>
                  </a:lnTo>
                  <a:lnTo>
                    <a:pt x="348893" y="1655"/>
                  </a:lnTo>
                  <a:lnTo>
                    <a:pt x="356073" y="6290"/>
                  </a:lnTo>
                  <a:lnTo>
                    <a:pt x="361018" y="13408"/>
                  </a:lnTo>
                  <a:lnTo>
                    <a:pt x="362860" y="22513"/>
                  </a:lnTo>
                  <a:lnTo>
                    <a:pt x="361018" y="31617"/>
                  </a:lnTo>
                  <a:lnTo>
                    <a:pt x="356073" y="38735"/>
                  </a:lnTo>
                  <a:lnTo>
                    <a:pt x="348893" y="43371"/>
                  </a:lnTo>
                  <a:lnTo>
                    <a:pt x="340347" y="4502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504" y="716552"/>
              <a:ext cx="66215" cy="66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12058" y="1235684"/>
              <a:ext cx="2728595" cy="1279525"/>
            </a:xfrm>
            <a:custGeom>
              <a:avLst/>
              <a:gdLst/>
              <a:ahLst/>
              <a:cxnLst/>
              <a:rect l="l" t="t" r="r" b="b"/>
              <a:pathLst>
                <a:path w="2728595" h="1279525">
                  <a:moveTo>
                    <a:pt x="29133" y="876693"/>
                  </a:moveTo>
                  <a:lnTo>
                    <a:pt x="17881" y="879017"/>
                  </a:lnTo>
                  <a:lnTo>
                    <a:pt x="8610" y="885304"/>
                  </a:lnTo>
                  <a:lnTo>
                    <a:pt x="2324" y="894575"/>
                  </a:lnTo>
                  <a:lnTo>
                    <a:pt x="0" y="905827"/>
                  </a:lnTo>
                  <a:lnTo>
                    <a:pt x="0" y="1250149"/>
                  </a:lnTo>
                  <a:lnTo>
                    <a:pt x="2324" y="1261402"/>
                  </a:lnTo>
                  <a:lnTo>
                    <a:pt x="8610" y="1270673"/>
                  </a:lnTo>
                  <a:lnTo>
                    <a:pt x="17881" y="1276959"/>
                  </a:lnTo>
                  <a:lnTo>
                    <a:pt x="29133" y="1279283"/>
                  </a:lnTo>
                  <a:lnTo>
                    <a:pt x="29133" y="876693"/>
                  </a:lnTo>
                  <a:close/>
                </a:path>
                <a:path w="2728595" h="1279525">
                  <a:moveTo>
                    <a:pt x="29133" y="388023"/>
                  </a:moveTo>
                  <a:lnTo>
                    <a:pt x="17881" y="390131"/>
                  </a:lnTo>
                  <a:lnTo>
                    <a:pt x="8610" y="395973"/>
                  </a:lnTo>
                  <a:lnTo>
                    <a:pt x="2324" y="404787"/>
                  </a:lnTo>
                  <a:lnTo>
                    <a:pt x="0" y="415836"/>
                  </a:lnTo>
                  <a:lnTo>
                    <a:pt x="0" y="760158"/>
                  </a:lnTo>
                  <a:lnTo>
                    <a:pt x="2324" y="771410"/>
                  </a:lnTo>
                  <a:lnTo>
                    <a:pt x="8610" y="780681"/>
                  </a:lnTo>
                  <a:lnTo>
                    <a:pt x="17881" y="786968"/>
                  </a:lnTo>
                  <a:lnTo>
                    <a:pt x="29133" y="789292"/>
                  </a:lnTo>
                  <a:lnTo>
                    <a:pt x="29133" y="388023"/>
                  </a:lnTo>
                  <a:close/>
                </a:path>
                <a:path w="2728595" h="1279525">
                  <a:moveTo>
                    <a:pt x="29133" y="0"/>
                  </a:moveTo>
                  <a:lnTo>
                    <a:pt x="17881" y="2108"/>
                  </a:lnTo>
                  <a:lnTo>
                    <a:pt x="8610" y="7950"/>
                  </a:lnTo>
                  <a:lnTo>
                    <a:pt x="2324" y="16764"/>
                  </a:lnTo>
                  <a:lnTo>
                    <a:pt x="0" y="27813"/>
                  </a:lnTo>
                  <a:lnTo>
                    <a:pt x="0" y="193357"/>
                  </a:lnTo>
                  <a:lnTo>
                    <a:pt x="2324" y="204609"/>
                  </a:lnTo>
                  <a:lnTo>
                    <a:pt x="8610" y="213880"/>
                  </a:lnTo>
                  <a:lnTo>
                    <a:pt x="17881" y="220167"/>
                  </a:lnTo>
                  <a:lnTo>
                    <a:pt x="29133" y="222491"/>
                  </a:lnTo>
                  <a:lnTo>
                    <a:pt x="29133" y="0"/>
                  </a:lnTo>
                  <a:close/>
                </a:path>
                <a:path w="2728595" h="1279525">
                  <a:moveTo>
                    <a:pt x="2728074" y="535889"/>
                  </a:moveTo>
                  <a:lnTo>
                    <a:pt x="2723438" y="529069"/>
                  </a:lnTo>
                  <a:lnTo>
                    <a:pt x="2714167" y="522770"/>
                  </a:lnTo>
                  <a:lnTo>
                    <a:pt x="2702915" y="520458"/>
                  </a:lnTo>
                  <a:lnTo>
                    <a:pt x="2702915" y="1165390"/>
                  </a:lnTo>
                  <a:lnTo>
                    <a:pt x="2714167" y="1163078"/>
                  </a:lnTo>
                  <a:lnTo>
                    <a:pt x="2723438" y="1156779"/>
                  </a:lnTo>
                  <a:lnTo>
                    <a:pt x="2728074" y="1149959"/>
                  </a:lnTo>
                  <a:lnTo>
                    <a:pt x="2728074" y="5358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41200" y="520554"/>
              <a:ext cx="2673985" cy="5403215"/>
            </a:xfrm>
            <a:custGeom>
              <a:avLst/>
              <a:gdLst/>
              <a:ahLst/>
              <a:cxnLst/>
              <a:rect l="l" t="t" r="r" b="b"/>
              <a:pathLst>
                <a:path w="2673985" h="5403215">
                  <a:moveTo>
                    <a:pt x="2300742" y="5403172"/>
                  </a:moveTo>
                  <a:lnTo>
                    <a:pt x="373034" y="5403172"/>
                  </a:lnTo>
                  <a:lnTo>
                    <a:pt x="349822" y="5401831"/>
                  </a:lnTo>
                  <a:lnTo>
                    <a:pt x="305231" y="5394030"/>
                  </a:lnTo>
                  <a:lnTo>
                    <a:pt x="262494" y="5381394"/>
                  </a:lnTo>
                  <a:lnTo>
                    <a:pt x="221908" y="5364220"/>
                  </a:lnTo>
                  <a:lnTo>
                    <a:pt x="183772" y="5342806"/>
                  </a:lnTo>
                  <a:lnTo>
                    <a:pt x="148384" y="5317452"/>
                  </a:lnTo>
                  <a:lnTo>
                    <a:pt x="116042" y="5288455"/>
                  </a:lnTo>
                  <a:lnTo>
                    <a:pt x="87045" y="5256113"/>
                  </a:lnTo>
                  <a:lnTo>
                    <a:pt x="61690" y="5220725"/>
                  </a:lnTo>
                  <a:lnTo>
                    <a:pt x="40277" y="5182589"/>
                  </a:lnTo>
                  <a:lnTo>
                    <a:pt x="23103" y="5142003"/>
                  </a:lnTo>
                  <a:lnTo>
                    <a:pt x="10467" y="5099265"/>
                  </a:lnTo>
                  <a:lnTo>
                    <a:pt x="2666" y="5054675"/>
                  </a:lnTo>
                  <a:lnTo>
                    <a:pt x="76" y="5009854"/>
                  </a:lnTo>
                  <a:lnTo>
                    <a:pt x="0" y="395967"/>
                  </a:lnTo>
                  <a:lnTo>
                    <a:pt x="496" y="375916"/>
                  </a:lnTo>
                  <a:lnTo>
                    <a:pt x="4503" y="335629"/>
                  </a:lnTo>
                  <a:lnTo>
                    <a:pt x="12084" y="297306"/>
                  </a:lnTo>
                  <a:lnTo>
                    <a:pt x="27479" y="250956"/>
                  </a:lnTo>
                  <a:lnTo>
                    <a:pt x="43929" y="215655"/>
                  </a:lnTo>
                  <a:lnTo>
                    <a:pt x="63256" y="182754"/>
                  </a:lnTo>
                  <a:lnTo>
                    <a:pt x="87859" y="147246"/>
                  </a:lnTo>
                  <a:lnTo>
                    <a:pt x="116539" y="115214"/>
                  </a:lnTo>
                  <a:lnTo>
                    <a:pt x="123491" y="109048"/>
                  </a:lnTo>
                  <a:lnTo>
                    <a:pt x="137396" y="96219"/>
                  </a:lnTo>
                  <a:lnTo>
                    <a:pt x="187299" y="59328"/>
                  </a:lnTo>
                  <a:lnTo>
                    <a:pt x="234635" y="34326"/>
                  </a:lnTo>
                  <a:lnTo>
                    <a:pt x="285658" y="15679"/>
                  </a:lnTo>
                  <a:lnTo>
                    <a:pt x="339669" y="4025"/>
                  </a:lnTo>
                  <a:lnTo>
                    <a:pt x="395968" y="0"/>
                  </a:lnTo>
                  <a:lnTo>
                    <a:pt x="2279132" y="0"/>
                  </a:lnTo>
                  <a:lnTo>
                    <a:pt x="2335304" y="3898"/>
                  </a:lnTo>
                  <a:lnTo>
                    <a:pt x="2389060" y="15298"/>
                  </a:lnTo>
                  <a:lnTo>
                    <a:pt x="2419875" y="26486"/>
                  </a:lnTo>
                  <a:lnTo>
                    <a:pt x="395968" y="26486"/>
                  </a:lnTo>
                  <a:lnTo>
                    <a:pt x="349650" y="29367"/>
                  </a:lnTo>
                  <a:lnTo>
                    <a:pt x="305040" y="37782"/>
                  </a:lnTo>
                  <a:lnTo>
                    <a:pt x="262490" y="51387"/>
                  </a:lnTo>
                  <a:lnTo>
                    <a:pt x="222345" y="69838"/>
                  </a:lnTo>
                  <a:lnTo>
                    <a:pt x="184925" y="92791"/>
                  </a:lnTo>
                  <a:lnTo>
                    <a:pt x="150626" y="119904"/>
                  </a:lnTo>
                  <a:lnTo>
                    <a:pt x="119774" y="150833"/>
                  </a:lnTo>
                  <a:lnTo>
                    <a:pt x="92716" y="185234"/>
                  </a:lnTo>
                  <a:lnTo>
                    <a:pt x="69799" y="222763"/>
                  </a:lnTo>
                  <a:lnTo>
                    <a:pt x="51370" y="263077"/>
                  </a:lnTo>
                  <a:lnTo>
                    <a:pt x="37777" y="305832"/>
                  </a:lnTo>
                  <a:lnTo>
                    <a:pt x="29366" y="350685"/>
                  </a:lnTo>
                  <a:lnTo>
                    <a:pt x="26568" y="395967"/>
                  </a:lnTo>
                  <a:lnTo>
                    <a:pt x="26486" y="5009854"/>
                  </a:lnTo>
                  <a:lnTo>
                    <a:pt x="29366" y="5056178"/>
                  </a:lnTo>
                  <a:lnTo>
                    <a:pt x="37777" y="5100791"/>
                  </a:lnTo>
                  <a:lnTo>
                    <a:pt x="51370" y="5143347"/>
                  </a:lnTo>
                  <a:lnTo>
                    <a:pt x="69799" y="5183497"/>
                  </a:lnTo>
                  <a:lnTo>
                    <a:pt x="92716" y="5220896"/>
                  </a:lnTo>
                  <a:lnTo>
                    <a:pt x="119774" y="5255194"/>
                  </a:lnTo>
                  <a:lnTo>
                    <a:pt x="150626" y="5286046"/>
                  </a:lnTo>
                  <a:lnTo>
                    <a:pt x="184925" y="5313105"/>
                  </a:lnTo>
                  <a:lnTo>
                    <a:pt x="222324" y="5336022"/>
                  </a:lnTo>
                  <a:lnTo>
                    <a:pt x="262474" y="5354450"/>
                  </a:lnTo>
                  <a:lnTo>
                    <a:pt x="305030" y="5368044"/>
                  </a:lnTo>
                  <a:lnTo>
                    <a:pt x="349643" y="5376454"/>
                  </a:lnTo>
                  <a:lnTo>
                    <a:pt x="395968" y="5379335"/>
                  </a:lnTo>
                  <a:lnTo>
                    <a:pt x="2416147" y="5379335"/>
                  </a:lnTo>
                  <a:lnTo>
                    <a:pt x="2411282" y="5381394"/>
                  </a:lnTo>
                  <a:lnTo>
                    <a:pt x="2368544" y="5394030"/>
                  </a:lnTo>
                  <a:lnTo>
                    <a:pt x="2323954" y="5401831"/>
                  </a:lnTo>
                  <a:lnTo>
                    <a:pt x="2300742" y="5403172"/>
                  </a:lnTo>
                  <a:close/>
                </a:path>
                <a:path w="2673985" h="5403215">
                  <a:moveTo>
                    <a:pt x="2416147" y="5379335"/>
                  </a:moveTo>
                  <a:lnTo>
                    <a:pt x="2277808" y="5379335"/>
                  </a:lnTo>
                  <a:lnTo>
                    <a:pt x="2324132" y="5376454"/>
                  </a:lnTo>
                  <a:lnTo>
                    <a:pt x="2368746" y="5368044"/>
                  </a:lnTo>
                  <a:lnTo>
                    <a:pt x="2411301" y="5354450"/>
                  </a:lnTo>
                  <a:lnTo>
                    <a:pt x="2451452" y="5336022"/>
                  </a:lnTo>
                  <a:lnTo>
                    <a:pt x="2488850" y="5313105"/>
                  </a:lnTo>
                  <a:lnTo>
                    <a:pt x="2523149" y="5286046"/>
                  </a:lnTo>
                  <a:lnTo>
                    <a:pt x="2554001" y="5255194"/>
                  </a:lnTo>
                  <a:lnTo>
                    <a:pt x="2581059" y="5220896"/>
                  </a:lnTo>
                  <a:lnTo>
                    <a:pt x="2603976" y="5183497"/>
                  </a:lnTo>
                  <a:lnTo>
                    <a:pt x="2622405" y="5143347"/>
                  </a:lnTo>
                  <a:lnTo>
                    <a:pt x="2635998" y="5100791"/>
                  </a:lnTo>
                  <a:lnTo>
                    <a:pt x="2644409" y="5056178"/>
                  </a:lnTo>
                  <a:lnTo>
                    <a:pt x="2647289" y="5009854"/>
                  </a:lnTo>
                  <a:lnTo>
                    <a:pt x="2647289" y="395967"/>
                  </a:lnTo>
                  <a:lnTo>
                    <a:pt x="2644409" y="349643"/>
                  </a:lnTo>
                  <a:lnTo>
                    <a:pt x="2635998" y="305030"/>
                  </a:lnTo>
                  <a:lnTo>
                    <a:pt x="2622405" y="262474"/>
                  </a:lnTo>
                  <a:lnTo>
                    <a:pt x="2603976" y="222323"/>
                  </a:lnTo>
                  <a:lnTo>
                    <a:pt x="2581059" y="184925"/>
                  </a:lnTo>
                  <a:lnTo>
                    <a:pt x="2554001" y="150626"/>
                  </a:lnTo>
                  <a:lnTo>
                    <a:pt x="2523149" y="119774"/>
                  </a:lnTo>
                  <a:lnTo>
                    <a:pt x="2488850" y="92716"/>
                  </a:lnTo>
                  <a:lnTo>
                    <a:pt x="2451431" y="69799"/>
                  </a:lnTo>
                  <a:lnTo>
                    <a:pt x="2411286" y="51370"/>
                  </a:lnTo>
                  <a:lnTo>
                    <a:pt x="2368735" y="37777"/>
                  </a:lnTo>
                  <a:lnTo>
                    <a:pt x="2324126" y="29366"/>
                  </a:lnTo>
                  <a:lnTo>
                    <a:pt x="2277808" y="26486"/>
                  </a:lnTo>
                  <a:lnTo>
                    <a:pt x="2419875" y="26486"/>
                  </a:lnTo>
                  <a:lnTo>
                    <a:pt x="2487292" y="58820"/>
                  </a:lnTo>
                  <a:lnTo>
                    <a:pt x="2530751" y="90052"/>
                  </a:lnTo>
                  <a:lnTo>
                    <a:pt x="2568266" y="125954"/>
                  </a:lnTo>
                  <a:lnTo>
                    <a:pt x="2595642" y="158916"/>
                  </a:lnTo>
                  <a:lnTo>
                    <a:pt x="2616831" y="190700"/>
                  </a:lnTo>
                  <a:lnTo>
                    <a:pt x="2641289" y="236947"/>
                  </a:lnTo>
                  <a:lnTo>
                    <a:pt x="2656560" y="278104"/>
                  </a:lnTo>
                  <a:lnTo>
                    <a:pt x="2665830" y="316509"/>
                  </a:lnTo>
                  <a:lnTo>
                    <a:pt x="2671789" y="355245"/>
                  </a:lnTo>
                  <a:lnTo>
                    <a:pt x="2673776" y="395967"/>
                  </a:lnTo>
                  <a:lnTo>
                    <a:pt x="2673699" y="5009854"/>
                  </a:lnTo>
                  <a:lnTo>
                    <a:pt x="2671109" y="5054675"/>
                  </a:lnTo>
                  <a:lnTo>
                    <a:pt x="2663309" y="5099265"/>
                  </a:lnTo>
                  <a:lnTo>
                    <a:pt x="2650672" y="5142003"/>
                  </a:lnTo>
                  <a:lnTo>
                    <a:pt x="2633498" y="5182589"/>
                  </a:lnTo>
                  <a:lnTo>
                    <a:pt x="2612085" y="5220725"/>
                  </a:lnTo>
                  <a:lnTo>
                    <a:pt x="2586730" y="5256113"/>
                  </a:lnTo>
                  <a:lnTo>
                    <a:pt x="2557733" y="5288455"/>
                  </a:lnTo>
                  <a:lnTo>
                    <a:pt x="2525391" y="5317452"/>
                  </a:lnTo>
                  <a:lnTo>
                    <a:pt x="2490003" y="5342806"/>
                  </a:lnTo>
                  <a:lnTo>
                    <a:pt x="2451867" y="5364220"/>
                  </a:lnTo>
                  <a:lnTo>
                    <a:pt x="2416147" y="537933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500628" y="520554"/>
            <a:ext cx="2728595" cy="5403215"/>
            <a:chOff x="6500628" y="520554"/>
            <a:chExt cx="2728595" cy="5403215"/>
          </a:xfrm>
        </p:grpSpPr>
        <p:sp>
          <p:nvSpPr>
            <p:cNvPr id="17" name="object 17"/>
            <p:cNvSpPr/>
            <p:nvPr/>
          </p:nvSpPr>
          <p:spPr>
            <a:xfrm>
              <a:off x="6556248" y="547040"/>
              <a:ext cx="2621280" cy="5351780"/>
            </a:xfrm>
            <a:custGeom>
              <a:avLst/>
              <a:gdLst/>
              <a:ahLst/>
              <a:cxnLst/>
              <a:rect l="l" t="t" r="r" b="b"/>
              <a:pathLst>
                <a:path w="2621279" h="5351780">
                  <a:moveTo>
                    <a:pt x="2251322" y="5351525"/>
                  </a:moveTo>
                  <a:lnTo>
                    <a:pt x="369481" y="5351525"/>
                  </a:lnTo>
                  <a:lnTo>
                    <a:pt x="323157" y="5348644"/>
                  </a:lnTo>
                  <a:lnTo>
                    <a:pt x="278543" y="5340234"/>
                  </a:lnTo>
                  <a:lnTo>
                    <a:pt x="235988" y="5326640"/>
                  </a:lnTo>
                  <a:lnTo>
                    <a:pt x="195837" y="5308212"/>
                  </a:lnTo>
                  <a:lnTo>
                    <a:pt x="158439" y="5285294"/>
                  </a:lnTo>
                  <a:lnTo>
                    <a:pt x="124140" y="5258236"/>
                  </a:lnTo>
                  <a:lnTo>
                    <a:pt x="93288" y="5227384"/>
                  </a:lnTo>
                  <a:lnTo>
                    <a:pt x="66230" y="5193085"/>
                  </a:lnTo>
                  <a:lnTo>
                    <a:pt x="43313" y="5155687"/>
                  </a:lnTo>
                  <a:lnTo>
                    <a:pt x="24884" y="5115536"/>
                  </a:lnTo>
                  <a:lnTo>
                    <a:pt x="11291" y="5072981"/>
                  </a:lnTo>
                  <a:lnTo>
                    <a:pt x="2880" y="5028367"/>
                  </a:lnTo>
                  <a:lnTo>
                    <a:pt x="0" y="4982043"/>
                  </a:lnTo>
                  <a:lnTo>
                    <a:pt x="0" y="369481"/>
                  </a:lnTo>
                  <a:lnTo>
                    <a:pt x="2880" y="323157"/>
                  </a:lnTo>
                  <a:lnTo>
                    <a:pt x="11291" y="278543"/>
                  </a:lnTo>
                  <a:lnTo>
                    <a:pt x="24884" y="235988"/>
                  </a:lnTo>
                  <a:lnTo>
                    <a:pt x="43313" y="195837"/>
                  </a:lnTo>
                  <a:lnTo>
                    <a:pt x="66230" y="158439"/>
                  </a:lnTo>
                  <a:lnTo>
                    <a:pt x="93288" y="124140"/>
                  </a:lnTo>
                  <a:lnTo>
                    <a:pt x="124140" y="93288"/>
                  </a:lnTo>
                  <a:lnTo>
                    <a:pt x="158439" y="66230"/>
                  </a:lnTo>
                  <a:lnTo>
                    <a:pt x="195837" y="43313"/>
                  </a:lnTo>
                  <a:lnTo>
                    <a:pt x="235988" y="24884"/>
                  </a:lnTo>
                  <a:lnTo>
                    <a:pt x="278543" y="11291"/>
                  </a:lnTo>
                  <a:lnTo>
                    <a:pt x="323157" y="2880"/>
                  </a:lnTo>
                  <a:lnTo>
                    <a:pt x="369481" y="0"/>
                  </a:lnTo>
                  <a:lnTo>
                    <a:pt x="2251322" y="0"/>
                  </a:lnTo>
                  <a:lnTo>
                    <a:pt x="2297646" y="2880"/>
                  </a:lnTo>
                  <a:lnTo>
                    <a:pt x="2342259" y="11291"/>
                  </a:lnTo>
                  <a:lnTo>
                    <a:pt x="2384815" y="24884"/>
                  </a:lnTo>
                  <a:lnTo>
                    <a:pt x="2424966" y="43313"/>
                  </a:lnTo>
                  <a:lnTo>
                    <a:pt x="2462364" y="66230"/>
                  </a:lnTo>
                  <a:lnTo>
                    <a:pt x="2496663" y="93288"/>
                  </a:lnTo>
                  <a:lnTo>
                    <a:pt x="2527515" y="124140"/>
                  </a:lnTo>
                  <a:lnTo>
                    <a:pt x="2537189" y="136403"/>
                  </a:lnTo>
                  <a:lnTo>
                    <a:pt x="356238" y="136403"/>
                  </a:lnTo>
                  <a:lnTo>
                    <a:pt x="306189" y="142183"/>
                  </a:lnTo>
                  <a:lnTo>
                    <a:pt x="260216" y="158642"/>
                  </a:lnTo>
                  <a:lnTo>
                    <a:pt x="219642" y="184460"/>
                  </a:lnTo>
                  <a:lnTo>
                    <a:pt x="185785" y="218317"/>
                  </a:lnTo>
                  <a:lnTo>
                    <a:pt x="159966" y="258892"/>
                  </a:lnTo>
                  <a:lnTo>
                    <a:pt x="143507" y="304864"/>
                  </a:lnTo>
                  <a:lnTo>
                    <a:pt x="137727" y="354914"/>
                  </a:lnTo>
                  <a:lnTo>
                    <a:pt x="137727" y="5003232"/>
                  </a:lnTo>
                  <a:lnTo>
                    <a:pt x="143507" y="5053282"/>
                  </a:lnTo>
                  <a:lnTo>
                    <a:pt x="159966" y="5099254"/>
                  </a:lnTo>
                  <a:lnTo>
                    <a:pt x="185785" y="5139829"/>
                  </a:lnTo>
                  <a:lnTo>
                    <a:pt x="219642" y="5173685"/>
                  </a:lnTo>
                  <a:lnTo>
                    <a:pt x="260216" y="5199503"/>
                  </a:lnTo>
                  <a:lnTo>
                    <a:pt x="306189" y="5215963"/>
                  </a:lnTo>
                  <a:lnTo>
                    <a:pt x="356238" y="5221743"/>
                  </a:lnTo>
                  <a:lnTo>
                    <a:pt x="2531965" y="5221743"/>
                  </a:lnTo>
                  <a:lnTo>
                    <a:pt x="2527515" y="5227384"/>
                  </a:lnTo>
                  <a:lnTo>
                    <a:pt x="2496663" y="5258236"/>
                  </a:lnTo>
                  <a:lnTo>
                    <a:pt x="2462364" y="5285294"/>
                  </a:lnTo>
                  <a:lnTo>
                    <a:pt x="2424966" y="5308212"/>
                  </a:lnTo>
                  <a:lnTo>
                    <a:pt x="2384815" y="5326640"/>
                  </a:lnTo>
                  <a:lnTo>
                    <a:pt x="2342259" y="5340234"/>
                  </a:lnTo>
                  <a:lnTo>
                    <a:pt x="2297646" y="5348644"/>
                  </a:lnTo>
                  <a:lnTo>
                    <a:pt x="2251322" y="5351525"/>
                  </a:lnTo>
                  <a:close/>
                </a:path>
                <a:path w="2621279" h="5351780">
                  <a:moveTo>
                    <a:pt x="1859326" y="319158"/>
                  </a:moveTo>
                  <a:lnTo>
                    <a:pt x="764125" y="319158"/>
                  </a:lnTo>
                  <a:lnTo>
                    <a:pt x="716388" y="309411"/>
                  </a:lnTo>
                  <a:lnTo>
                    <a:pt x="677217" y="282905"/>
                  </a:lnTo>
                  <a:lnTo>
                    <a:pt x="650710" y="243734"/>
                  </a:lnTo>
                  <a:lnTo>
                    <a:pt x="640964" y="195997"/>
                  </a:lnTo>
                  <a:lnTo>
                    <a:pt x="640964" y="136403"/>
                  </a:lnTo>
                  <a:lnTo>
                    <a:pt x="1982488" y="136403"/>
                  </a:lnTo>
                  <a:lnTo>
                    <a:pt x="1982488" y="169511"/>
                  </a:lnTo>
                  <a:lnTo>
                    <a:pt x="1624925" y="169511"/>
                  </a:lnTo>
                  <a:lnTo>
                    <a:pt x="1612489" y="172077"/>
                  </a:lnTo>
                  <a:lnTo>
                    <a:pt x="1601915" y="179112"/>
                  </a:lnTo>
                  <a:lnTo>
                    <a:pt x="1601221" y="180105"/>
                  </a:lnTo>
                  <a:lnTo>
                    <a:pt x="1136256" y="180105"/>
                  </a:lnTo>
                  <a:lnTo>
                    <a:pt x="1127710" y="181761"/>
                  </a:lnTo>
                  <a:lnTo>
                    <a:pt x="1120529" y="186396"/>
                  </a:lnTo>
                  <a:lnTo>
                    <a:pt x="1115584" y="193514"/>
                  </a:lnTo>
                  <a:lnTo>
                    <a:pt x="1113742" y="202618"/>
                  </a:lnTo>
                  <a:lnTo>
                    <a:pt x="1115584" y="211723"/>
                  </a:lnTo>
                  <a:lnTo>
                    <a:pt x="1120529" y="218841"/>
                  </a:lnTo>
                  <a:lnTo>
                    <a:pt x="1127710" y="223476"/>
                  </a:lnTo>
                  <a:lnTo>
                    <a:pt x="1136256" y="225132"/>
                  </a:lnTo>
                  <a:lnTo>
                    <a:pt x="1600753" y="225132"/>
                  </a:lnTo>
                  <a:lnTo>
                    <a:pt x="1601418" y="226125"/>
                  </a:lnTo>
                  <a:lnTo>
                    <a:pt x="1611930" y="233160"/>
                  </a:lnTo>
                  <a:lnTo>
                    <a:pt x="1624925" y="235726"/>
                  </a:lnTo>
                  <a:lnTo>
                    <a:pt x="1974377" y="235726"/>
                  </a:lnTo>
                  <a:lnTo>
                    <a:pt x="1972742" y="243734"/>
                  </a:lnTo>
                  <a:lnTo>
                    <a:pt x="1946235" y="282905"/>
                  </a:lnTo>
                  <a:lnTo>
                    <a:pt x="1907064" y="309411"/>
                  </a:lnTo>
                  <a:lnTo>
                    <a:pt x="1859326" y="319158"/>
                  </a:lnTo>
                  <a:close/>
                </a:path>
                <a:path w="2621279" h="5351780">
                  <a:moveTo>
                    <a:pt x="2531965" y="5221743"/>
                  </a:moveTo>
                  <a:lnTo>
                    <a:pt x="2267214" y="5221743"/>
                  </a:lnTo>
                  <a:lnTo>
                    <a:pt x="2317263" y="5215963"/>
                  </a:lnTo>
                  <a:lnTo>
                    <a:pt x="2363236" y="5199503"/>
                  </a:lnTo>
                  <a:lnTo>
                    <a:pt x="2403810" y="5173685"/>
                  </a:lnTo>
                  <a:lnTo>
                    <a:pt x="2437667" y="5139829"/>
                  </a:lnTo>
                  <a:lnTo>
                    <a:pt x="2463485" y="5099254"/>
                  </a:lnTo>
                  <a:lnTo>
                    <a:pt x="2479944" y="5053282"/>
                  </a:lnTo>
                  <a:lnTo>
                    <a:pt x="2485724" y="5003232"/>
                  </a:lnTo>
                  <a:lnTo>
                    <a:pt x="2484400" y="5003232"/>
                  </a:lnTo>
                  <a:lnTo>
                    <a:pt x="2484400" y="354914"/>
                  </a:lnTo>
                  <a:lnTo>
                    <a:pt x="2478620" y="304864"/>
                  </a:lnTo>
                  <a:lnTo>
                    <a:pt x="2462161" y="258892"/>
                  </a:lnTo>
                  <a:lnTo>
                    <a:pt x="2436343" y="218317"/>
                  </a:lnTo>
                  <a:lnTo>
                    <a:pt x="2402486" y="184460"/>
                  </a:lnTo>
                  <a:lnTo>
                    <a:pt x="2361911" y="158642"/>
                  </a:lnTo>
                  <a:lnTo>
                    <a:pt x="2315939" y="142183"/>
                  </a:lnTo>
                  <a:lnTo>
                    <a:pt x="2265889" y="136403"/>
                  </a:lnTo>
                  <a:lnTo>
                    <a:pt x="2537189" y="136403"/>
                  </a:lnTo>
                  <a:lnTo>
                    <a:pt x="2577490" y="195837"/>
                  </a:lnTo>
                  <a:lnTo>
                    <a:pt x="2595919" y="235988"/>
                  </a:lnTo>
                  <a:lnTo>
                    <a:pt x="2609512" y="278543"/>
                  </a:lnTo>
                  <a:lnTo>
                    <a:pt x="2617923" y="323157"/>
                  </a:lnTo>
                  <a:lnTo>
                    <a:pt x="2620803" y="369481"/>
                  </a:lnTo>
                  <a:lnTo>
                    <a:pt x="2620803" y="4982043"/>
                  </a:lnTo>
                  <a:lnTo>
                    <a:pt x="2617923" y="5028367"/>
                  </a:lnTo>
                  <a:lnTo>
                    <a:pt x="2609512" y="5072981"/>
                  </a:lnTo>
                  <a:lnTo>
                    <a:pt x="2595919" y="5115536"/>
                  </a:lnTo>
                  <a:lnTo>
                    <a:pt x="2577490" y="5155687"/>
                  </a:lnTo>
                  <a:lnTo>
                    <a:pt x="2554573" y="5193085"/>
                  </a:lnTo>
                  <a:lnTo>
                    <a:pt x="2531965" y="5221743"/>
                  </a:lnTo>
                  <a:close/>
                </a:path>
                <a:path w="2621279" h="5351780">
                  <a:moveTo>
                    <a:pt x="1974377" y="235726"/>
                  </a:moveTo>
                  <a:lnTo>
                    <a:pt x="1624925" y="235726"/>
                  </a:lnTo>
                  <a:lnTo>
                    <a:pt x="1637919" y="233160"/>
                  </a:lnTo>
                  <a:lnTo>
                    <a:pt x="1648431" y="226125"/>
                  </a:lnTo>
                  <a:lnTo>
                    <a:pt x="1655466" y="215613"/>
                  </a:lnTo>
                  <a:lnTo>
                    <a:pt x="1658032" y="202618"/>
                  </a:lnTo>
                  <a:lnTo>
                    <a:pt x="1655466" y="189624"/>
                  </a:lnTo>
                  <a:lnTo>
                    <a:pt x="1648431" y="179112"/>
                  </a:lnTo>
                  <a:lnTo>
                    <a:pt x="1637919" y="172077"/>
                  </a:lnTo>
                  <a:lnTo>
                    <a:pt x="1624925" y="169511"/>
                  </a:lnTo>
                  <a:lnTo>
                    <a:pt x="1982488" y="169511"/>
                  </a:lnTo>
                  <a:lnTo>
                    <a:pt x="1982488" y="195997"/>
                  </a:lnTo>
                  <a:lnTo>
                    <a:pt x="1974377" y="235726"/>
                  </a:lnTo>
                  <a:close/>
                </a:path>
                <a:path w="2621279" h="5351780">
                  <a:moveTo>
                    <a:pt x="1600753" y="225132"/>
                  </a:moveTo>
                  <a:lnTo>
                    <a:pt x="1454089" y="225132"/>
                  </a:lnTo>
                  <a:lnTo>
                    <a:pt x="1462635" y="223476"/>
                  </a:lnTo>
                  <a:lnTo>
                    <a:pt x="1469815" y="218841"/>
                  </a:lnTo>
                  <a:lnTo>
                    <a:pt x="1474761" y="211723"/>
                  </a:lnTo>
                  <a:lnTo>
                    <a:pt x="1476603" y="202618"/>
                  </a:lnTo>
                  <a:lnTo>
                    <a:pt x="1474761" y="193514"/>
                  </a:lnTo>
                  <a:lnTo>
                    <a:pt x="1469815" y="186396"/>
                  </a:lnTo>
                  <a:lnTo>
                    <a:pt x="1462635" y="181761"/>
                  </a:lnTo>
                  <a:lnTo>
                    <a:pt x="1454089" y="180105"/>
                  </a:lnTo>
                  <a:lnTo>
                    <a:pt x="1601221" y="180105"/>
                  </a:lnTo>
                  <a:lnTo>
                    <a:pt x="1594569" y="189624"/>
                  </a:lnTo>
                  <a:lnTo>
                    <a:pt x="1591817" y="202618"/>
                  </a:lnTo>
                  <a:lnTo>
                    <a:pt x="1594383" y="215613"/>
                  </a:lnTo>
                  <a:lnTo>
                    <a:pt x="1600753" y="225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3976" y="683444"/>
              <a:ext cx="2346672" cy="50853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69991" y="727146"/>
              <a:ext cx="363220" cy="45085"/>
            </a:xfrm>
            <a:custGeom>
              <a:avLst/>
              <a:gdLst/>
              <a:ahLst/>
              <a:cxnLst/>
              <a:rect l="l" t="t" r="r" b="b"/>
              <a:pathLst>
                <a:path w="363220" h="45084">
                  <a:moveTo>
                    <a:pt x="340346" y="45026"/>
                  </a:moveTo>
                  <a:lnTo>
                    <a:pt x="22513" y="45026"/>
                  </a:lnTo>
                  <a:lnTo>
                    <a:pt x="13967" y="43371"/>
                  </a:lnTo>
                  <a:lnTo>
                    <a:pt x="6786" y="38735"/>
                  </a:lnTo>
                  <a:lnTo>
                    <a:pt x="1841" y="31617"/>
                  </a:lnTo>
                  <a:lnTo>
                    <a:pt x="0" y="22513"/>
                  </a:lnTo>
                  <a:lnTo>
                    <a:pt x="1841" y="13408"/>
                  </a:lnTo>
                  <a:lnTo>
                    <a:pt x="6786" y="6290"/>
                  </a:lnTo>
                  <a:lnTo>
                    <a:pt x="13967" y="1655"/>
                  </a:lnTo>
                  <a:lnTo>
                    <a:pt x="22513" y="0"/>
                  </a:lnTo>
                  <a:lnTo>
                    <a:pt x="340346" y="0"/>
                  </a:lnTo>
                  <a:lnTo>
                    <a:pt x="348892" y="1655"/>
                  </a:lnTo>
                  <a:lnTo>
                    <a:pt x="356072" y="6290"/>
                  </a:lnTo>
                  <a:lnTo>
                    <a:pt x="361018" y="13408"/>
                  </a:lnTo>
                  <a:lnTo>
                    <a:pt x="362860" y="22513"/>
                  </a:lnTo>
                  <a:lnTo>
                    <a:pt x="361018" y="31617"/>
                  </a:lnTo>
                  <a:lnTo>
                    <a:pt x="356072" y="38735"/>
                  </a:lnTo>
                  <a:lnTo>
                    <a:pt x="348892" y="43371"/>
                  </a:lnTo>
                  <a:lnTo>
                    <a:pt x="340346" y="4502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8065" y="716552"/>
              <a:ext cx="66215" cy="662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00622" y="1235684"/>
              <a:ext cx="2728595" cy="1279525"/>
            </a:xfrm>
            <a:custGeom>
              <a:avLst/>
              <a:gdLst/>
              <a:ahLst/>
              <a:cxnLst/>
              <a:rect l="l" t="t" r="r" b="b"/>
              <a:pathLst>
                <a:path w="2728595" h="1279525">
                  <a:moveTo>
                    <a:pt x="29133" y="876693"/>
                  </a:moveTo>
                  <a:lnTo>
                    <a:pt x="17881" y="879017"/>
                  </a:lnTo>
                  <a:lnTo>
                    <a:pt x="8610" y="885304"/>
                  </a:lnTo>
                  <a:lnTo>
                    <a:pt x="2311" y="894575"/>
                  </a:lnTo>
                  <a:lnTo>
                    <a:pt x="0" y="905827"/>
                  </a:lnTo>
                  <a:lnTo>
                    <a:pt x="0" y="1250149"/>
                  </a:lnTo>
                  <a:lnTo>
                    <a:pt x="2311" y="1261402"/>
                  </a:lnTo>
                  <a:lnTo>
                    <a:pt x="8610" y="1270673"/>
                  </a:lnTo>
                  <a:lnTo>
                    <a:pt x="17881" y="1276959"/>
                  </a:lnTo>
                  <a:lnTo>
                    <a:pt x="29133" y="1279283"/>
                  </a:lnTo>
                  <a:lnTo>
                    <a:pt x="29133" y="876693"/>
                  </a:lnTo>
                  <a:close/>
                </a:path>
                <a:path w="2728595" h="1279525">
                  <a:moveTo>
                    <a:pt x="29133" y="388023"/>
                  </a:moveTo>
                  <a:lnTo>
                    <a:pt x="17881" y="390131"/>
                  </a:lnTo>
                  <a:lnTo>
                    <a:pt x="8610" y="395973"/>
                  </a:lnTo>
                  <a:lnTo>
                    <a:pt x="2311" y="404787"/>
                  </a:lnTo>
                  <a:lnTo>
                    <a:pt x="0" y="415836"/>
                  </a:lnTo>
                  <a:lnTo>
                    <a:pt x="0" y="760158"/>
                  </a:lnTo>
                  <a:lnTo>
                    <a:pt x="2311" y="771410"/>
                  </a:lnTo>
                  <a:lnTo>
                    <a:pt x="8610" y="780681"/>
                  </a:lnTo>
                  <a:lnTo>
                    <a:pt x="17881" y="786968"/>
                  </a:lnTo>
                  <a:lnTo>
                    <a:pt x="29133" y="789292"/>
                  </a:lnTo>
                  <a:lnTo>
                    <a:pt x="29133" y="388023"/>
                  </a:lnTo>
                  <a:close/>
                </a:path>
                <a:path w="2728595" h="1279525">
                  <a:moveTo>
                    <a:pt x="29133" y="0"/>
                  </a:moveTo>
                  <a:lnTo>
                    <a:pt x="17881" y="2108"/>
                  </a:lnTo>
                  <a:lnTo>
                    <a:pt x="8610" y="7950"/>
                  </a:lnTo>
                  <a:lnTo>
                    <a:pt x="2311" y="16764"/>
                  </a:lnTo>
                  <a:lnTo>
                    <a:pt x="0" y="27813"/>
                  </a:lnTo>
                  <a:lnTo>
                    <a:pt x="0" y="193357"/>
                  </a:lnTo>
                  <a:lnTo>
                    <a:pt x="2311" y="204609"/>
                  </a:lnTo>
                  <a:lnTo>
                    <a:pt x="8610" y="213880"/>
                  </a:lnTo>
                  <a:lnTo>
                    <a:pt x="17881" y="220167"/>
                  </a:lnTo>
                  <a:lnTo>
                    <a:pt x="29133" y="222491"/>
                  </a:lnTo>
                  <a:lnTo>
                    <a:pt x="29133" y="0"/>
                  </a:lnTo>
                  <a:close/>
                </a:path>
                <a:path w="2728595" h="1279525">
                  <a:moveTo>
                    <a:pt x="2728074" y="535889"/>
                  </a:moveTo>
                  <a:lnTo>
                    <a:pt x="2723438" y="529069"/>
                  </a:lnTo>
                  <a:lnTo>
                    <a:pt x="2714167" y="522770"/>
                  </a:lnTo>
                  <a:lnTo>
                    <a:pt x="2702915" y="520458"/>
                  </a:lnTo>
                  <a:lnTo>
                    <a:pt x="2702915" y="1165390"/>
                  </a:lnTo>
                  <a:lnTo>
                    <a:pt x="2714167" y="1163078"/>
                  </a:lnTo>
                  <a:lnTo>
                    <a:pt x="2723438" y="1156779"/>
                  </a:lnTo>
                  <a:lnTo>
                    <a:pt x="2728074" y="1149959"/>
                  </a:lnTo>
                  <a:lnTo>
                    <a:pt x="2728074" y="5358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29762" y="520554"/>
              <a:ext cx="2673985" cy="5403215"/>
            </a:xfrm>
            <a:custGeom>
              <a:avLst/>
              <a:gdLst/>
              <a:ahLst/>
              <a:cxnLst/>
              <a:rect l="l" t="t" r="r" b="b"/>
              <a:pathLst>
                <a:path w="2673984" h="5403215">
                  <a:moveTo>
                    <a:pt x="2300742" y="5403172"/>
                  </a:moveTo>
                  <a:lnTo>
                    <a:pt x="373034" y="5403172"/>
                  </a:lnTo>
                  <a:lnTo>
                    <a:pt x="349822" y="5401831"/>
                  </a:lnTo>
                  <a:lnTo>
                    <a:pt x="305231" y="5394030"/>
                  </a:lnTo>
                  <a:lnTo>
                    <a:pt x="262494" y="5381394"/>
                  </a:lnTo>
                  <a:lnTo>
                    <a:pt x="221908" y="5364220"/>
                  </a:lnTo>
                  <a:lnTo>
                    <a:pt x="183772" y="5342806"/>
                  </a:lnTo>
                  <a:lnTo>
                    <a:pt x="148384" y="5317452"/>
                  </a:lnTo>
                  <a:lnTo>
                    <a:pt x="116042" y="5288455"/>
                  </a:lnTo>
                  <a:lnTo>
                    <a:pt x="87045" y="5256113"/>
                  </a:lnTo>
                  <a:lnTo>
                    <a:pt x="61690" y="5220725"/>
                  </a:lnTo>
                  <a:lnTo>
                    <a:pt x="40277" y="5182589"/>
                  </a:lnTo>
                  <a:lnTo>
                    <a:pt x="23103" y="5142003"/>
                  </a:lnTo>
                  <a:lnTo>
                    <a:pt x="10467" y="5099265"/>
                  </a:lnTo>
                  <a:lnTo>
                    <a:pt x="2666" y="5054675"/>
                  </a:lnTo>
                  <a:lnTo>
                    <a:pt x="76" y="5009854"/>
                  </a:lnTo>
                  <a:lnTo>
                    <a:pt x="0" y="395967"/>
                  </a:lnTo>
                  <a:lnTo>
                    <a:pt x="496" y="375916"/>
                  </a:lnTo>
                  <a:lnTo>
                    <a:pt x="4503" y="335629"/>
                  </a:lnTo>
                  <a:lnTo>
                    <a:pt x="12084" y="297306"/>
                  </a:lnTo>
                  <a:lnTo>
                    <a:pt x="27479" y="250956"/>
                  </a:lnTo>
                  <a:lnTo>
                    <a:pt x="43930" y="215655"/>
                  </a:lnTo>
                  <a:lnTo>
                    <a:pt x="63256" y="182754"/>
                  </a:lnTo>
                  <a:lnTo>
                    <a:pt x="87859" y="147246"/>
                  </a:lnTo>
                  <a:lnTo>
                    <a:pt x="116539" y="115214"/>
                  </a:lnTo>
                  <a:lnTo>
                    <a:pt x="123492" y="109048"/>
                  </a:lnTo>
                  <a:lnTo>
                    <a:pt x="137397" y="96219"/>
                  </a:lnTo>
                  <a:lnTo>
                    <a:pt x="187299" y="59328"/>
                  </a:lnTo>
                  <a:lnTo>
                    <a:pt x="234635" y="34326"/>
                  </a:lnTo>
                  <a:lnTo>
                    <a:pt x="285658" y="15679"/>
                  </a:lnTo>
                  <a:lnTo>
                    <a:pt x="339669" y="4025"/>
                  </a:lnTo>
                  <a:lnTo>
                    <a:pt x="395967" y="0"/>
                  </a:lnTo>
                  <a:lnTo>
                    <a:pt x="2279133" y="0"/>
                  </a:lnTo>
                  <a:lnTo>
                    <a:pt x="2335304" y="3898"/>
                  </a:lnTo>
                  <a:lnTo>
                    <a:pt x="2389060" y="15298"/>
                  </a:lnTo>
                  <a:lnTo>
                    <a:pt x="2419875" y="26486"/>
                  </a:lnTo>
                  <a:lnTo>
                    <a:pt x="395967" y="26486"/>
                  </a:lnTo>
                  <a:lnTo>
                    <a:pt x="349650" y="29367"/>
                  </a:lnTo>
                  <a:lnTo>
                    <a:pt x="305040" y="37782"/>
                  </a:lnTo>
                  <a:lnTo>
                    <a:pt x="262490" y="51387"/>
                  </a:lnTo>
                  <a:lnTo>
                    <a:pt x="222345" y="69838"/>
                  </a:lnTo>
                  <a:lnTo>
                    <a:pt x="184925" y="92791"/>
                  </a:lnTo>
                  <a:lnTo>
                    <a:pt x="150627" y="119904"/>
                  </a:lnTo>
                  <a:lnTo>
                    <a:pt x="119774" y="150833"/>
                  </a:lnTo>
                  <a:lnTo>
                    <a:pt x="92716" y="185234"/>
                  </a:lnTo>
                  <a:lnTo>
                    <a:pt x="69799" y="222763"/>
                  </a:lnTo>
                  <a:lnTo>
                    <a:pt x="51370" y="263077"/>
                  </a:lnTo>
                  <a:lnTo>
                    <a:pt x="37777" y="305832"/>
                  </a:lnTo>
                  <a:lnTo>
                    <a:pt x="29366" y="350685"/>
                  </a:lnTo>
                  <a:lnTo>
                    <a:pt x="26568" y="395967"/>
                  </a:lnTo>
                  <a:lnTo>
                    <a:pt x="26486" y="5009854"/>
                  </a:lnTo>
                  <a:lnTo>
                    <a:pt x="29366" y="5056178"/>
                  </a:lnTo>
                  <a:lnTo>
                    <a:pt x="37777" y="5100791"/>
                  </a:lnTo>
                  <a:lnTo>
                    <a:pt x="51370" y="5143347"/>
                  </a:lnTo>
                  <a:lnTo>
                    <a:pt x="69799" y="5183497"/>
                  </a:lnTo>
                  <a:lnTo>
                    <a:pt x="92716" y="5220896"/>
                  </a:lnTo>
                  <a:lnTo>
                    <a:pt x="119774" y="5255194"/>
                  </a:lnTo>
                  <a:lnTo>
                    <a:pt x="150627" y="5286046"/>
                  </a:lnTo>
                  <a:lnTo>
                    <a:pt x="184925" y="5313105"/>
                  </a:lnTo>
                  <a:lnTo>
                    <a:pt x="222324" y="5336022"/>
                  </a:lnTo>
                  <a:lnTo>
                    <a:pt x="262474" y="5354450"/>
                  </a:lnTo>
                  <a:lnTo>
                    <a:pt x="305030" y="5368044"/>
                  </a:lnTo>
                  <a:lnTo>
                    <a:pt x="349643" y="5376454"/>
                  </a:lnTo>
                  <a:lnTo>
                    <a:pt x="395967" y="5379335"/>
                  </a:lnTo>
                  <a:lnTo>
                    <a:pt x="2416147" y="5379335"/>
                  </a:lnTo>
                  <a:lnTo>
                    <a:pt x="2411282" y="5381394"/>
                  </a:lnTo>
                  <a:lnTo>
                    <a:pt x="2368544" y="5394030"/>
                  </a:lnTo>
                  <a:lnTo>
                    <a:pt x="2323954" y="5401831"/>
                  </a:lnTo>
                  <a:lnTo>
                    <a:pt x="2300742" y="5403172"/>
                  </a:lnTo>
                  <a:close/>
                </a:path>
                <a:path w="2673984" h="5403215">
                  <a:moveTo>
                    <a:pt x="2416147" y="5379335"/>
                  </a:moveTo>
                  <a:lnTo>
                    <a:pt x="2277808" y="5379335"/>
                  </a:lnTo>
                  <a:lnTo>
                    <a:pt x="2324132" y="5376454"/>
                  </a:lnTo>
                  <a:lnTo>
                    <a:pt x="2368746" y="5368044"/>
                  </a:lnTo>
                  <a:lnTo>
                    <a:pt x="2411301" y="5354450"/>
                  </a:lnTo>
                  <a:lnTo>
                    <a:pt x="2451452" y="5336022"/>
                  </a:lnTo>
                  <a:lnTo>
                    <a:pt x="2488850" y="5313105"/>
                  </a:lnTo>
                  <a:lnTo>
                    <a:pt x="2523149" y="5286046"/>
                  </a:lnTo>
                  <a:lnTo>
                    <a:pt x="2554001" y="5255194"/>
                  </a:lnTo>
                  <a:lnTo>
                    <a:pt x="2581059" y="5220896"/>
                  </a:lnTo>
                  <a:lnTo>
                    <a:pt x="2603976" y="5183497"/>
                  </a:lnTo>
                  <a:lnTo>
                    <a:pt x="2622405" y="5143347"/>
                  </a:lnTo>
                  <a:lnTo>
                    <a:pt x="2635998" y="5100791"/>
                  </a:lnTo>
                  <a:lnTo>
                    <a:pt x="2644409" y="5056178"/>
                  </a:lnTo>
                  <a:lnTo>
                    <a:pt x="2647290" y="5009854"/>
                  </a:lnTo>
                  <a:lnTo>
                    <a:pt x="2647290" y="395967"/>
                  </a:lnTo>
                  <a:lnTo>
                    <a:pt x="2644409" y="349643"/>
                  </a:lnTo>
                  <a:lnTo>
                    <a:pt x="2635998" y="305030"/>
                  </a:lnTo>
                  <a:lnTo>
                    <a:pt x="2622405" y="262474"/>
                  </a:lnTo>
                  <a:lnTo>
                    <a:pt x="2603976" y="222323"/>
                  </a:lnTo>
                  <a:lnTo>
                    <a:pt x="2581059" y="184925"/>
                  </a:lnTo>
                  <a:lnTo>
                    <a:pt x="2554001" y="150626"/>
                  </a:lnTo>
                  <a:lnTo>
                    <a:pt x="2523149" y="119774"/>
                  </a:lnTo>
                  <a:lnTo>
                    <a:pt x="2488850" y="92716"/>
                  </a:lnTo>
                  <a:lnTo>
                    <a:pt x="2451431" y="69799"/>
                  </a:lnTo>
                  <a:lnTo>
                    <a:pt x="2411286" y="51370"/>
                  </a:lnTo>
                  <a:lnTo>
                    <a:pt x="2368735" y="37777"/>
                  </a:lnTo>
                  <a:lnTo>
                    <a:pt x="2324126" y="29366"/>
                  </a:lnTo>
                  <a:lnTo>
                    <a:pt x="2277808" y="26486"/>
                  </a:lnTo>
                  <a:lnTo>
                    <a:pt x="2419875" y="26486"/>
                  </a:lnTo>
                  <a:lnTo>
                    <a:pt x="2487292" y="58820"/>
                  </a:lnTo>
                  <a:lnTo>
                    <a:pt x="2530751" y="90052"/>
                  </a:lnTo>
                  <a:lnTo>
                    <a:pt x="2568266" y="125954"/>
                  </a:lnTo>
                  <a:lnTo>
                    <a:pt x="2595642" y="158916"/>
                  </a:lnTo>
                  <a:lnTo>
                    <a:pt x="2616831" y="190700"/>
                  </a:lnTo>
                  <a:lnTo>
                    <a:pt x="2641289" y="236947"/>
                  </a:lnTo>
                  <a:lnTo>
                    <a:pt x="2656560" y="278104"/>
                  </a:lnTo>
                  <a:lnTo>
                    <a:pt x="2665830" y="316509"/>
                  </a:lnTo>
                  <a:lnTo>
                    <a:pt x="2671790" y="355245"/>
                  </a:lnTo>
                  <a:lnTo>
                    <a:pt x="2673776" y="395967"/>
                  </a:lnTo>
                  <a:lnTo>
                    <a:pt x="2673699" y="5009854"/>
                  </a:lnTo>
                  <a:lnTo>
                    <a:pt x="2671109" y="5054675"/>
                  </a:lnTo>
                  <a:lnTo>
                    <a:pt x="2663309" y="5099265"/>
                  </a:lnTo>
                  <a:lnTo>
                    <a:pt x="2650672" y="5142003"/>
                  </a:lnTo>
                  <a:lnTo>
                    <a:pt x="2633498" y="5182589"/>
                  </a:lnTo>
                  <a:lnTo>
                    <a:pt x="2612085" y="5220725"/>
                  </a:lnTo>
                  <a:lnTo>
                    <a:pt x="2586731" y="5256113"/>
                  </a:lnTo>
                  <a:lnTo>
                    <a:pt x="2557733" y="5288455"/>
                  </a:lnTo>
                  <a:lnTo>
                    <a:pt x="2525392" y="5317452"/>
                  </a:lnTo>
                  <a:lnTo>
                    <a:pt x="2490003" y="5342806"/>
                  </a:lnTo>
                  <a:lnTo>
                    <a:pt x="2451867" y="5364220"/>
                  </a:lnTo>
                  <a:lnTo>
                    <a:pt x="2416147" y="537933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2689568" y="6371513"/>
            <a:ext cx="6106795" cy="19050"/>
          </a:xfrm>
          <a:custGeom>
            <a:avLst/>
            <a:gdLst/>
            <a:ahLst/>
            <a:cxnLst/>
            <a:rect l="l" t="t" r="r" b="b"/>
            <a:pathLst>
              <a:path w="6106795" h="19050">
                <a:moveTo>
                  <a:pt x="6106236" y="0"/>
                </a:moveTo>
                <a:lnTo>
                  <a:pt x="4944199" y="0"/>
                </a:lnTo>
                <a:lnTo>
                  <a:pt x="4237558" y="0"/>
                </a:lnTo>
                <a:lnTo>
                  <a:pt x="2764993" y="0"/>
                </a:lnTo>
                <a:lnTo>
                  <a:pt x="0" y="0"/>
                </a:lnTo>
                <a:lnTo>
                  <a:pt x="0" y="19050"/>
                </a:lnTo>
                <a:lnTo>
                  <a:pt x="2764993" y="19050"/>
                </a:lnTo>
                <a:lnTo>
                  <a:pt x="4237558" y="19050"/>
                </a:lnTo>
                <a:lnTo>
                  <a:pt x="4944199" y="19050"/>
                </a:lnTo>
                <a:lnTo>
                  <a:pt x="6106236" y="19050"/>
                </a:lnTo>
                <a:lnTo>
                  <a:pt x="6106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44633" y="6087652"/>
            <a:ext cx="7864475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0" marR="5080" indent="-1207135">
              <a:lnSpc>
                <a:spcPct val="113999"/>
              </a:lnSpc>
              <a:spcBef>
                <a:spcPts val="100"/>
              </a:spcBef>
            </a:pPr>
            <a:r>
              <a:rPr dirty="0" u="heavy" sz="17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Detection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Exam</a:t>
            </a:r>
            <a:r>
              <a:rPr dirty="0" sz="1700" spc="25">
                <a:solidFill>
                  <a:srgbClr val="FFFFFF"/>
                </a:solidFill>
                <a:latin typeface="Lucida Sans Unicode"/>
                <a:cs typeface="Lucida Sans Unicode"/>
              </a:rPr>
              <a:t>ple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Lucida Sans Unicode"/>
                <a:cs typeface="Lucida Sans Unicode"/>
              </a:rPr>
              <a:t>Potato: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55">
                <a:solidFill>
                  <a:srgbClr val="FFFFFF"/>
                </a:solidFill>
                <a:latin typeface="Lucida Sans Unicode"/>
                <a:cs typeface="Lucida Sans Unicode"/>
              </a:rPr>
              <a:t>Select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30">
                <a:solidFill>
                  <a:srgbClr val="FFFFFF"/>
                </a:solidFill>
                <a:latin typeface="Lucida Sans Unicode"/>
                <a:cs typeface="Lucida Sans Unicode"/>
              </a:rPr>
              <a:t>Gallery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5">
                <a:solidFill>
                  <a:srgbClr val="FFFFFF"/>
                </a:solidFill>
                <a:latin typeface="Lucida Sans Unicode"/>
                <a:cs typeface="Lucida Sans Unicode"/>
              </a:rPr>
              <a:t>capture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5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1700" spc="-5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u="heavy" sz="170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camera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and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detect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the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disease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and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5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u="heavy" sz="17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et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cure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for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-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it.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926" y="520556"/>
            <a:ext cx="2728595" cy="5403215"/>
            <a:chOff x="520926" y="520556"/>
            <a:chExt cx="2728595" cy="5403215"/>
          </a:xfrm>
        </p:grpSpPr>
        <p:sp>
          <p:nvSpPr>
            <p:cNvPr id="3" name="object 3"/>
            <p:cNvSpPr/>
            <p:nvPr/>
          </p:nvSpPr>
          <p:spPr>
            <a:xfrm>
              <a:off x="576547" y="547042"/>
              <a:ext cx="2621280" cy="5351780"/>
            </a:xfrm>
            <a:custGeom>
              <a:avLst/>
              <a:gdLst/>
              <a:ahLst/>
              <a:cxnLst/>
              <a:rect l="l" t="t" r="r" b="b"/>
              <a:pathLst>
                <a:path w="2621280" h="5351780">
                  <a:moveTo>
                    <a:pt x="2251322" y="5351525"/>
                  </a:moveTo>
                  <a:lnTo>
                    <a:pt x="369481" y="5351525"/>
                  </a:lnTo>
                  <a:lnTo>
                    <a:pt x="323157" y="5348644"/>
                  </a:lnTo>
                  <a:lnTo>
                    <a:pt x="278543" y="5340234"/>
                  </a:lnTo>
                  <a:lnTo>
                    <a:pt x="235988" y="5326640"/>
                  </a:lnTo>
                  <a:lnTo>
                    <a:pt x="195837" y="5308212"/>
                  </a:lnTo>
                  <a:lnTo>
                    <a:pt x="158439" y="5285294"/>
                  </a:lnTo>
                  <a:lnTo>
                    <a:pt x="124140" y="5258236"/>
                  </a:lnTo>
                  <a:lnTo>
                    <a:pt x="93288" y="5227384"/>
                  </a:lnTo>
                  <a:lnTo>
                    <a:pt x="66230" y="5193085"/>
                  </a:lnTo>
                  <a:lnTo>
                    <a:pt x="43313" y="5155687"/>
                  </a:lnTo>
                  <a:lnTo>
                    <a:pt x="24884" y="5115536"/>
                  </a:lnTo>
                  <a:lnTo>
                    <a:pt x="11291" y="5072981"/>
                  </a:lnTo>
                  <a:lnTo>
                    <a:pt x="2880" y="5028367"/>
                  </a:lnTo>
                  <a:lnTo>
                    <a:pt x="0" y="4982043"/>
                  </a:lnTo>
                  <a:lnTo>
                    <a:pt x="0" y="369481"/>
                  </a:lnTo>
                  <a:lnTo>
                    <a:pt x="2880" y="323157"/>
                  </a:lnTo>
                  <a:lnTo>
                    <a:pt x="11291" y="278543"/>
                  </a:lnTo>
                  <a:lnTo>
                    <a:pt x="24884" y="235988"/>
                  </a:lnTo>
                  <a:lnTo>
                    <a:pt x="43313" y="195837"/>
                  </a:lnTo>
                  <a:lnTo>
                    <a:pt x="66230" y="158439"/>
                  </a:lnTo>
                  <a:lnTo>
                    <a:pt x="93288" y="124140"/>
                  </a:lnTo>
                  <a:lnTo>
                    <a:pt x="124140" y="93288"/>
                  </a:lnTo>
                  <a:lnTo>
                    <a:pt x="158439" y="66230"/>
                  </a:lnTo>
                  <a:lnTo>
                    <a:pt x="195837" y="43313"/>
                  </a:lnTo>
                  <a:lnTo>
                    <a:pt x="235988" y="24884"/>
                  </a:lnTo>
                  <a:lnTo>
                    <a:pt x="278543" y="11291"/>
                  </a:lnTo>
                  <a:lnTo>
                    <a:pt x="323157" y="2880"/>
                  </a:lnTo>
                  <a:lnTo>
                    <a:pt x="369481" y="0"/>
                  </a:lnTo>
                  <a:lnTo>
                    <a:pt x="2251322" y="0"/>
                  </a:lnTo>
                  <a:lnTo>
                    <a:pt x="2297646" y="2880"/>
                  </a:lnTo>
                  <a:lnTo>
                    <a:pt x="2342259" y="11291"/>
                  </a:lnTo>
                  <a:lnTo>
                    <a:pt x="2384815" y="24884"/>
                  </a:lnTo>
                  <a:lnTo>
                    <a:pt x="2424966" y="43313"/>
                  </a:lnTo>
                  <a:lnTo>
                    <a:pt x="2462364" y="66230"/>
                  </a:lnTo>
                  <a:lnTo>
                    <a:pt x="2496663" y="93288"/>
                  </a:lnTo>
                  <a:lnTo>
                    <a:pt x="2527515" y="124140"/>
                  </a:lnTo>
                  <a:lnTo>
                    <a:pt x="2537189" y="136403"/>
                  </a:lnTo>
                  <a:lnTo>
                    <a:pt x="356238" y="136403"/>
                  </a:lnTo>
                  <a:lnTo>
                    <a:pt x="306189" y="142183"/>
                  </a:lnTo>
                  <a:lnTo>
                    <a:pt x="260216" y="158642"/>
                  </a:lnTo>
                  <a:lnTo>
                    <a:pt x="219641" y="184460"/>
                  </a:lnTo>
                  <a:lnTo>
                    <a:pt x="185785" y="218317"/>
                  </a:lnTo>
                  <a:lnTo>
                    <a:pt x="159967" y="258892"/>
                  </a:lnTo>
                  <a:lnTo>
                    <a:pt x="143507" y="304864"/>
                  </a:lnTo>
                  <a:lnTo>
                    <a:pt x="137727" y="354914"/>
                  </a:lnTo>
                  <a:lnTo>
                    <a:pt x="137727" y="5003232"/>
                  </a:lnTo>
                  <a:lnTo>
                    <a:pt x="143507" y="5053281"/>
                  </a:lnTo>
                  <a:lnTo>
                    <a:pt x="159967" y="5099254"/>
                  </a:lnTo>
                  <a:lnTo>
                    <a:pt x="185785" y="5139828"/>
                  </a:lnTo>
                  <a:lnTo>
                    <a:pt x="219641" y="5173685"/>
                  </a:lnTo>
                  <a:lnTo>
                    <a:pt x="260216" y="5199504"/>
                  </a:lnTo>
                  <a:lnTo>
                    <a:pt x="306189" y="5215963"/>
                  </a:lnTo>
                  <a:lnTo>
                    <a:pt x="356238" y="5221743"/>
                  </a:lnTo>
                  <a:lnTo>
                    <a:pt x="2531965" y="5221743"/>
                  </a:lnTo>
                  <a:lnTo>
                    <a:pt x="2527515" y="5227384"/>
                  </a:lnTo>
                  <a:lnTo>
                    <a:pt x="2496663" y="5258236"/>
                  </a:lnTo>
                  <a:lnTo>
                    <a:pt x="2462364" y="5285294"/>
                  </a:lnTo>
                  <a:lnTo>
                    <a:pt x="2424966" y="5308212"/>
                  </a:lnTo>
                  <a:lnTo>
                    <a:pt x="2384815" y="5326640"/>
                  </a:lnTo>
                  <a:lnTo>
                    <a:pt x="2342259" y="5340234"/>
                  </a:lnTo>
                  <a:lnTo>
                    <a:pt x="2297646" y="5348644"/>
                  </a:lnTo>
                  <a:lnTo>
                    <a:pt x="2251322" y="5351525"/>
                  </a:lnTo>
                  <a:close/>
                </a:path>
                <a:path w="2621280" h="5351780">
                  <a:moveTo>
                    <a:pt x="1859327" y="319158"/>
                  </a:moveTo>
                  <a:lnTo>
                    <a:pt x="764125" y="319158"/>
                  </a:lnTo>
                  <a:lnTo>
                    <a:pt x="716388" y="309411"/>
                  </a:lnTo>
                  <a:lnTo>
                    <a:pt x="677217" y="282905"/>
                  </a:lnTo>
                  <a:lnTo>
                    <a:pt x="650710" y="243734"/>
                  </a:lnTo>
                  <a:lnTo>
                    <a:pt x="640964" y="195997"/>
                  </a:lnTo>
                  <a:lnTo>
                    <a:pt x="640964" y="136403"/>
                  </a:lnTo>
                  <a:lnTo>
                    <a:pt x="1982487" y="136403"/>
                  </a:lnTo>
                  <a:lnTo>
                    <a:pt x="1982487" y="169511"/>
                  </a:lnTo>
                  <a:lnTo>
                    <a:pt x="1624924" y="169511"/>
                  </a:lnTo>
                  <a:lnTo>
                    <a:pt x="1612488" y="172077"/>
                  </a:lnTo>
                  <a:lnTo>
                    <a:pt x="1601915" y="179112"/>
                  </a:lnTo>
                  <a:lnTo>
                    <a:pt x="1601220" y="180105"/>
                  </a:lnTo>
                  <a:lnTo>
                    <a:pt x="1136255" y="180105"/>
                  </a:lnTo>
                  <a:lnTo>
                    <a:pt x="1127709" y="181761"/>
                  </a:lnTo>
                  <a:lnTo>
                    <a:pt x="1120529" y="186396"/>
                  </a:lnTo>
                  <a:lnTo>
                    <a:pt x="1115583" y="193514"/>
                  </a:lnTo>
                  <a:lnTo>
                    <a:pt x="1113742" y="202619"/>
                  </a:lnTo>
                  <a:lnTo>
                    <a:pt x="1115583" y="211723"/>
                  </a:lnTo>
                  <a:lnTo>
                    <a:pt x="1120529" y="218841"/>
                  </a:lnTo>
                  <a:lnTo>
                    <a:pt x="1127709" y="223476"/>
                  </a:lnTo>
                  <a:lnTo>
                    <a:pt x="1136255" y="225132"/>
                  </a:lnTo>
                  <a:lnTo>
                    <a:pt x="1600753" y="225132"/>
                  </a:lnTo>
                  <a:lnTo>
                    <a:pt x="1601418" y="226125"/>
                  </a:lnTo>
                  <a:lnTo>
                    <a:pt x="1611930" y="233160"/>
                  </a:lnTo>
                  <a:lnTo>
                    <a:pt x="1624924" y="235726"/>
                  </a:lnTo>
                  <a:lnTo>
                    <a:pt x="1974376" y="235726"/>
                  </a:lnTo>
                  <a:lnTo>
                    <a:pt x="1972741" y="243734"/>
                  </a:lnTo>
                  <a:lnTo>
                    <a:pt x="1946234" y="282905"/>
                  </a:lnTo>
                  <a:lnTo>
                    <a:pt x="1907064" y="309411"/>
                  </a:lnTo>
                  <a:lnTo>
                    <a:pt x="1859327" y="319158"/>
                  </a:lnTo>
                  <a:close/>
                </a:path>
                <a:path w="2621280" h="5351780">
                  <a:moveTo>
                    <a:pt x="2531965" y="5221743"/>
                  </a:moveTo>
                  <a:lnTo>
                    <a:pt x="2267213" y="5221743"/>
                  </a:lnTo>
                  <a:lnTo>
                    <a:pt x="2317263" y="5215963"/>
                  </a:lnTo>
                  <a:lnTo>
                    <a:pt x="2363235" y="5199504"/>
                  </a:lnTo>
                  <a:lnTo>
                    <a:pt x="2403810" y="5173685"/>
                  </a:lnTo>
                  <a:lnTo>
                    <a:pt x="2437667" y="5139828"/>
                  </a:lnTo>
                  <a:lnTo>
                    <a:pt x="2463485" y="5099254"/>
                  </a:lnTo>
                  <a:lnTo>
                    <a:pt x="2479944" y="5053281"/>
                  </a:lnTo>
                  <a:lnTo>
                    <a:pt x="2485724" y="5003232"/>
                  </a:lnTo>
                  <a:lnTo>
                    <a:pt x="2484400" y="5003232"/>
                  </a:lnTo>
                  <a:lnTo>
                    <a:pt x="2484400" y="354914"/>
                  </a:lnTo>
                  <a:lnTo>
                    <a:pt x="2478620" y="304864"/>
                  </a:lnTo>
                  <a:lnTo>
                    <a:pt x="2462161" y="258892"/>
                  </a:lnTo>
                  <a:lnTo>
                    <a:pt x="2436342" y="218317"/>
                  </a:lnTo>
                  <a:lnTo>
                    <a:pt x="2402486" y="184460"/>
                  </a:lnTo>
                  <a:lnTo>
                    <a:pt x="2361911" y="158642"/>
                  </a:lnTo>
                  <a:lnTo>
                    <a:pt x="2315939" y="142183"/>
                  </a:lnTo>
                  <a:lnTo>
                    <a:pt x="2265889" y="136403"/>
                  </a:lnTo>
                  <a:lnTo>
                    <a:pt x="2537189" y="136403"/>
                  </a:lnTo>
                  <a:lnTo>
                    <a:pt x="2577490" y="195837"/>
                  </a:lnTo>
                  <a:lnTo>
                    <a:pt x="2595919" y="235988"/>
                  </a:lnTo>
                  <a:lnTo>
                    <a:pt x="2609512" y="278543"/>
                  </a:lnTo>
                  <a:lnTo>
                    <a:pt x="2617923" y="323157"/>
                  </a:lnTo>
                  <a:lnTo>
                    <a:pt x="2620803" y="369481"/>
                  </a:lnTo>
                  <a:lnTo>
                    <a:pt x="2620803" y="4982043"/>
                  </a:lnTo>
                  <a:lnTo>
                    <a:pt x="2617923" y="5028367"/>
                  </a:lnTo>
                  <a:lnTo>
                    <a:pt x="2609512" y="5072981"/>
                  </a:lnTo>
                  <a:lnTo>
                    <a:pt x="2595919" y="5115536"/>
                  </a:lnTo>
                  <a:lnTo>
                    <a:pt x="2577490" y="5155687"/>
                  </a:lnTo>
                  <a:lnTo>
                    <a:pt x="2554573" y="5193085"/>
                  </a:lnTo>
                  <a:lnTo>
                    <a:pt x="2531965" y="5221743"/>
                  </a:lnTo>
                  <a:close/>
                </a:path>
                <a:path w="2621280" h="5351780">
                  <a:moveTo>
                    <a:pt x="1974376" y="235726"/>
                  </a:moveTo>
                  <a:lnTo>
                    <a:pt x="1624924" y="235726"/>
                  </a:lnTo>
                  <a:lnTo>
                    <a:pt x="1637919" y="233160"/>
                  </a:lnTo>
                  <a:lnTo>
                    <a:pt x="1648431" y="226125"/>
                  </a:lnTo>
                  <a:lnTo>
                    <a:pt x="1655466" y="215613"/>
                  </a:lnTo>
                  <a:lnTo>
                    <a:pt x="1658032" y="202619"/>
                  </a:lnTo>
                  <a:lnTo>
                    <a:pt x="1655466" y="189624"/>
                  </a:lnTo>
                  <a:lnTo>
                    <a:pt x="1648431" y="179112"/>
                  </a:lnTo>
                  <a:lnTo>
                    <a:pt x="1637919" y="172077"/>
                  </a:lnTo>
                  <a:lnTo>
                    <a:pt x="1624924" y="169511"/>
                  </a:lnTo>
                  <a:lnTo>
                    <a:pt x="1982487" y="169511"/>
                  </a:lnTo>
                  <a:lnTo>
                    <a:pt x="1982487" y="195997"/>
                  </a:lnTo>
                  <a:lnTo>
                    <a:pt x="1974376" y="235726"/>
                  </a:lnTo>
                  <a:close/>
                </a:path>
                <a:path w="2621280" h="5351780">
                  <a:moveTo>
                    <a:pt x="1600753" y="225132"/>
                  </a:moveTo>
                  <a:lnTo>
                    <a:pt x="1454089" y="225132"/>
                  </a:lnTo>
                  <a:lnTo>
                    <a:pt x="1462635" y="223476"/>
                  </a:lnTo>
                  <a:lnTo>
                    <a:pt x="1469815" y="218841"/>
                  </a:lnTo>
                  <a:lnTo>
                    <a:pt x="1474760" y="211723"/>
                  </a:lnTo>
                  <a:lnTo>
                    <a:pt x="1476602" y="202619"/>
                  </a:lnTo>
                  <a:lnTo>
                    <a:pt x="1474760" y="193514"/>
                  </a:lnTo>
                  <a:lnTo>
                    <a:pt x="1469815" y="186396"/>
                  </a:lnTo>
                  <a:lnTo>
                    <a:pt x="1462635" y="181761"/>
                  </a:lnTo>
                  <a:lnTo>
                    <a:pt x="1454089" y="180105"/>
                  </a:lnTo>
                  <a:lnTo>
                    <a:pt x="1601220" y="180105"/>
                  </a:lnTo>
                  <a:lnTo>
                    <a:pt x="1594569" y="189624"/>
                  </a:lnTo>
                  <a:lnTo>
                    <a:pt x="1591817" y="202619"/>
                  </a:lnTo>
                  <a:lnTo>
                    <a:pt x="1594382" y="215613"/>
                  </a:lnTo>
                  <a:lnTo>
                    <a:pt x="1600753" y="225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75" y="683445"/>
              <a:ext cx="2346672" cy="5085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90289" y="727147"/>
              <a:ext cx="363220" cy="45085"/>
            </a:xfrm>
            <a:custGeom>
              <a:avLst/>
              <a:gdLst/>
              <a:ahLst/>
              <a:cxnLst/>
              <a:rect l="l" t="t" r="r" b="b"/>
              <a:pathLst>
                <a:path w="363219" h="45084">
                  <a:moveTo>
                    <a:pt x="340346" y="45026"/>
                  </a:moveTo>
                  <a:lnTo>
                    <a:pt x="22513" y="45026"/>
                  </a:lnTo>
                  <a:lnTo>
                    <a:pt x="13967" y="43371"/>
                  </a:lnTo>
                  <a:lnTo>
                    <a:pt x="6787" y="38735"/>
                  </a:lnTo>
                  <a:lnTo>
                    <a:pt x="1841" y="31617"/>
                  </a:lnTo>
                  <a:lnTo>
                    <a:pt x="0" y="22513"/>
                  </a:lnTo>
                  <a:lnTo>
                    <a:pt x="1841" y="13408"/>
                  </a:lnTo>
                  <a:lnTo>
                    <a:pt x="6787" y="6290"/>
                  </a:lnTo>
                  <a:lnTo>
                    <a:pt x="13967" y="1655"/>
                  </a:lnTo>
                  <a:lnTo>
                    <a:pt x="22513" y="0"/>
                  </a:lnTo>
                  <a:lnTo>
                    <a:pt x="340346" y="0"/>
                  </a:lnTo>
                  <a:lnTo>
                    <a:pt x="348892" y="1655"/>
                  </a:lnTo>
                  <a:lnTo>
                    <a:pt x="356073" y="6290"/>
                  </a:lnTo>
                  <a:lnTo>
                    <a:pt x="361018" y="13408"/>
                  </a:lnTo>
                  <a:lnTo>
                    <a:pt x="362860" y="22513"/>
                  </a:lnTo>
                  <a:lnTo>
                    <a:pt x="361018" y="31617"/>
                  </a:lnTo>
                  <a:lnTo>
                    <a:pt x="356073" y="38735"/>
                  </a:lnTo>
                  <a:lnTo>
                    <a:pt x="348892" y="43371"/>
                  </a:lnTo>
                  <a:lnTo>
                    <a:pt x="340346" y="4502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8364" y="716553"/>
              <a:ext cx="66215" cy="662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915" y="1235684"/>
              <a:ext cx="2728595" cy="1279525"/>
            </a:xfrm>
            <a:custGeom>
              <a:avLst/>
              <a:gdLst/>
              <a:ahLst/>
              <a:cxnLst/>
              <a:rect l="l" t="t" r="r" b="b"/>
              <a:pathLst>
                <a:path w="2728595" h="1279525">
                  <a:moveTo>
                    <a:pt x="29133" y="876693"/>
                  </a:moveTo>
                  <a:lnTo>
                    <a:pt x="17881" y="879017"/>
                  </a:lnTo>
                  <a:lnTo>
                    <a:pt x="8610" y="885304"/>
                  </a:lnTo>
                  <a:lnTo>
                    <a:pt x="2324" y="894575"/>
                  </a:lnTo>
                  <a:lnTo>
                    <a:pt x="0" y="905827"/>
                  </a:lnTo>
                  <a:lnTo>
                    <a:pt x="0" y="1250149"/>
                  </a:lnTo>
                  <a:lnTo>
                    <a:pt x="2324" y="1261402"/>
                  </a:lnTo>
                  <a:lnTo>
                    <a:pt x="8610" y="1270673"/>
                  </a:lnTo>
                  <a:lnTo>
                    <a:pt x="17881" y="1276972"/>
                  </a:lnTo>
                  <a:lnTo>
                    <a:pt x="29133" y="1279283"/>
                  </a:lnTo>
                  <a:lnTo>
                    <a:pt x="29133" y="876693"/>
                  </a:lnTo>
                  <a:close/>
                </a:path>
                <a:path w="2728595" h="1279525">
                  <a:moveTo>
                    <a:pt x="29133" y="388023"/>
                  </a:moveTo>
                  <a:lnTo>
                    <a:pt x="17881" y="390131"/>
                  </a:lnTo>
                  <a:lnTo>
                    <a:pt x="8610" y="395973"/>
                  </a:lnTo>
                  <a:lnTo>
                    <a:pt x="2324" y="404787"/>
                  </a:lnTo>
                  <a:lnTo>
                    <a:pt x="0" y="415836"/>
                  </a:lnTo>
                  <a:lnTo>
                    <a:pt x="0" y="760158"/>
                  </a:lnTo>
                  <a:lnTo>
                    <a:pt x="2324" y="771410"/>
                  </a:lnTo>
                  <a:lnTo>
                    <a:pt x="8610" y="780681"/>
                  </a:lnTo>
                  <a:lnTo>
                    <a:pt x="17881" y="786968"/>
                  </a:lnTo>
                  <a:lnTo>
                    <a:pt x="29133" y="789292"/>
                  </a:lnTo>
                  <a:lnTo>
                    <a:pt x="29133" y="388023"/>
                  </a:lnTo>
                  <a:close/>
                </a:path>
                <a:path w="2728595" h="1279525">
                  <a:moveTo>
                    <a:pt x="29133" y="0"/>
                  </a:moveTo>
                  <a:lnTo>
                    <a:pt x="17881" y="2108"/>
                  </a:lnTo>
                  <a:lnTo>
                    <a:pt x="8610" y="7950"/>
                  </a:lnTo>
                  <a:lnTo>
                    <a:pt x="2324" y="16764"/>
                  </a:lnTo>
                  <a:lnTo>
                    <a:pt x="0" y="27813"/>
                  </a:lnTo>
                  <a:lnTo>
                    <a:pt x="0" y="193357"/>
                  </a:lnTo>
                  <a:lnTo>
                    <a:pt x="2324" y="204609"/>
                  </a:lnTo>
                  <a:lnTo>
                    <a:pt x="8610" y="213880"/>
                  </a:lnTo>
                  <a:lnTo>
                    <a:pt x="17881" y="220167"/>
                  </a:lnTo>
                  <a:lnTo>
                    <a:pt x="29133" y="222491"/>
                  </a:lnTo>
                  <a:lnTo>
                    <a:pt x="29133" y="0"/>
                  </a:lnTo>
                  <a:close/>
                </a:path>
                <a:path w="2728595" h="1279525">
                  <a:moveTo>
                    <a:pt x="2728074" y="535889"/>
                  </a:moveTo>
                  <a:lnTo>
                    <a:pt x="2723438" y="529069"/>
                  </a:lnTo>
                  <a:lnTo>
                    <a:pt x="2714167" y="522770"/>
                  </a:lnTo>
                  <a:lnTo>
                    <a:pt x="2702915" y="520458"/>
                  </a:lnTo>
                  <a:lnTo>
                    <a:pt x="2702915" y="1165390"/>
                  </a:lnTo>
                  <a:lnTo>
                    <a:pt x="2714167" y="1163078"/>
                  </a:lnTo>
                  <a:lnTo>
                    <a:pt x="2723438" y="1156792"/>
                  </a:lnTo>
                  <a:lnTo>
                    <a:pt x="2728074" y="1149959"/>
                  </a:lnTo>
                  <a:lnTo>
                    <a:pt x="2728074" y="5358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0061" y="520556"/>
              <a:ext cx="2673985" cy="5403215"/>
            </a:xfrm>
            <a:custGeom>
              <a:avLst/>
              <a:gdLst/>
              <a:ahLst/>
              <a:cxnLst/>
              <a:rect l="l" t="t" r="r" b="b"/>
              <a:pathLst>
                <a:path w="2673985" h="5403215">
                  <a:moveTo>
                    <a:pt x="2300739" y="5403172"/>
                  </a:moveTo>
                  <a:lnTo>
                    <a:pt x="373036" y="5403172"/>
                  </a:lnTo>
                  <a:lnTo>
                    <a:pt x="349822" y="5401831"/>
                  </a:lnTo>
                  <a:lnTo>
                    <a:pt x="305231" y="5394030"/>
                  </a:lnTo>
                  <a:lnTo>
                    <a:pt x="262494" y="5381394"/>
                  </a:lnTo>
                  <a:lnTo>
                    <a:pt x="221908" y="5364220"/>
                  </a:lnTo>
                  <a:lnTo>
                    <a:pt x="183772" y="5342806"/>
                  </a:lnTo>
                  <a:lnTo>
                    <a:pt x="148384" y="5317452"/>
                  </a:lnTo>
                  <a:lnTo>
                    <a:pt x="116042" y="5288455"/>
                  </a:lnTo>
                  <a:lnTo>
                    <a:pt x="87045" y="5256113"/>
                  </a:lnTo>
                  <a:lnTo>
                    <a:pt x="61690" y="5220725"/>
                  </a:lnTo>
                  <a:lnTo>
                    <a:pt x="40277" y="5182588"/>
                  </a:lnTo>
                  <a:lnTo>
                    <a:pt x="23103" y="5142003"/>
                  </a:lnTo>
                  <a:lnTo>
                    <a:pt x="10467" y="5099265"/>
                  </a:lnTo>
                  <a:lnTo>
                    <a:pt x="2666" y="5054674"/>
                  </a:lnTo>
                  <a:lnTo>
                    <a:pt x="76" y="5009853"/>
                  </a:lnTo>
                  <a:lnTo>
                    <a:pt x="0" y="395967"/>
                  </a:lnTo>
                  <a:lnTo>
                    <a:pt x="496" y="375916"/>
                  </a:lnTo>
                  <a:lnTo>
                    <a:pt x="4503" y="335628"/>
                  </a:lnTo>
                  <a:lnTo>
                    <a:pt x="12084" y="297306"/>
                  </a:lnTo>
                  <a:lnTo>
                    <a:pt x="27479" y="250956"/>
                  </a:lnTo>
                  <a:lnTo>
                    <a:pt x="43929" y="215655"/>
                  </a:lnTo>
                  <a:lnTo>
                    <a:pt x="63256" y="182754"/>
                  </a:lnTo>
                  <a:lnTo>
                    <a:pt x="87859" y="147246"/>
                  </a:lnTo>
                  <a:lnTo>
                    <a:pt x="116539" y="115214"/>
                  </a:lnTo>
                  <a:lnTo>
                    <a:pt x="123491" y="109048"/>
                  </a:lnTo>
                  <a:lnTo>
                    <a:pt x="137396" y="96219"/>
                  </a:lnTo>
                  <a:lnTo>
                    <a:pt x="187299" y="59328"/>
                  </a:lnTo>
                  <a:lnTo>
                    <a:pt x="234635" y="34325"/>
                  </a:lnTo>
                  <a:lnTo>
                    <a:pt x="285658" y="15679"/>
                  </a:lnTo>
                  <a:lnTo>
                    <a:pt x="339668" y="4025"/>
                  </a:lnTo>
                  <a:lnTo>
                    <a:pt x="395966" y="0"/>
                  </a:lnTo>
                  <a:lnTo>
                    <a:pt x="2279134" y="0"/>
                  </a:lnTo>
                  <a:lnTo>
                    <a:pt x="2335304" y="3898"/>
                  </a:lnTo>
                  <a:lnTo>
                    <a:pt x="2389060" y="15298"/>
                  </a:lnTo>
                  <a:lnTo>
                    <a:pt x="2419875" y="26486"/>
                  </a:lnTo>
                  <a:lnTo>
                    <a:pt x="395967" y="26486"/>
                  </a:lnTo>
                  <a:lnTo>
                    <a:pt x="349650" y="29367"/>
                  </a:lnTo>
                  <a:lnTo>
                    <a:pt x="305040" y="37782"/>
                  </a:lnTo>
                  <a:lnTo>
                    <a:pt x="262489" y="51386"/>
                  </a:lnTo>
                  <a:lnTo>
                    <a:pt x="222344" y="69837"/>
                  </a:lnTo>
                  <a:lnTo>
                    <a:pt x="184925" y="92791"/>
                  </a:lnTo>
                  <a:lnTo>
                    <a:pt x="150626" y="119904"/>
                  </a:lnTo>
                  <a:lnTo>
                    <a:pt x="119774" y="150833"/>
                  </a:lnTo>
                  <a:lnTo>
                    <a:pt x="92716" y="185234"/>
                  </a:lnTo>
                  <a:lnTo>
                    <a:pt x="69799" y="222763"/>
                  </a:lnTo>
                  <a:lnTo>
                    <a:pt x="51370" y="263077"/>
                  </a:lnTo>
                  <a:lnTo>
                    <a:pt x="37777" y="305832"/>
                  </a:lnTo>
                  <a:lnTo>
                    <a:pt x="29366" y="350685"/>
                  </a:lnTo>
                  <a:lnTo>
                    <a:pt x="26567" y="395967"/>
                  </a:lnTo>
                  <a:lnTo>
                    <a:pt x="26486" y="5009853"/>
                  </a:lnTo>
                  <a:lnTo>
                    <a:pt x="29366" y="5056178"/>
                  </a:lnTo>
                  <a:lnTo>
                    <a:pt x="37777" y="5100791"/>
                  </a:lnTo>
                  <a:lnTo>
                    <a:pt x="51370" y="5143347"/>
                  </a:lnTo>
                  <a:lnTo>
                    <a:pt x="69799" y="5183497"/>
                  </a:lnTo>
                  <a:lnTo>
                    <a:pt x="92716" y="5220896"/>
                  </a:lnTo>
                  <a:lnTo>
                    <a:pt x="119774" y="5255194"/>
                  </a:lnTo>
                  <a:lnTo>
                    <a:pt x="150626" y="5286046"/>
                  </a:lnTo>
                  <a:lnTo>
                    <a:pt x="184925" y="5313104"/>
                  </a:lnTo>
                  <a:lnTo>
                    <a:pt x="222323" y="5336021"/>
                  </a:lnTo>
                  <a:lnTo>
                    <a:pt x="262474" y="5354450"/>
                  </a:lnTo>
                  <a:lnTo>
                    <a:pt x="305030" y="5368044"/>
                  </a:lnTo>
                  <a:lnTo>
                    <a:pt x="349643" y="5376454"/>
                  </a:lnTo>
                  <a:lnTo>
                    <a:pt x="395967" y="5379335"/>
                  </a:lnTo>
                  <a:lnTo>
                    <a:pt x="2416147" y="5379335"/>
                  </a:lnTo>
                  <a:lnTo>
                    <a:pt x="2411281" y="5381394"/>
                  </a:lnTo>
                  <a:lnTo>
                    <a:pt x="2368544" y="5394030"/>
                  </a:lnTo>
                  <a:lnTo>
                    <a:pt x="2323953" y="5401831"/>
                  </a:lnTo>
                  <a:lnTo>
                    <a:pt x="2300739" y="5403172"/>
                  </a:lnTo>
                  <a:close/>
                </a:path>
                <a:path w="2673985" h="5403215">
                  <a:moveTo>
                    <a:pt x="2416147" y="5379335"/>
                  </a:moveTo>
                  <a:lnTo>
                    <a:pt x="2277808" y="5379335"/>
                  </a:lnTo>
                  <a:lnTo>
                    <a:pt x="2324132" y="5376454"/>
                  </a:lnTo>
                  <a:lnTo>
                    <a:pt x="2368745" y="5368044"/>
                  </a:lnTo>
                  <a:lnTo>
                    <a:pt x="2411301" y="5354450"/>
                  </a:lnTo>
                  <a:lnTo>
                    <a:pt x="2451452" y="5336021"/>
                  </a:lnTo>
                  <a:lnTo>
                    <a:pt x="2488850" y="5313104"/>
                  </a:lnTo>
                  <a:lnTo>
                    <a:pt x="2523149" y="5286046"/>
                  </a:lnTo>
                  <a:lnTo>
                    <a:pt x="2554001" y="5255194"/>
                  </a:lnTo>
                  <a:lnTo>
                    <a:pt x="2581059" y="5220896"/>
                  </a:lnTo>
                  <a:lnTo>
                    <a:pt x="2603976" y="5183497"/>
                  </a:lnTo>
                  <a:lnTo>
                    <a:pt x="2622405" y="5143347"/>
                  </a:lnTo>
                  <a:lnTo>
                    <a:pt x="2635998" y="5100791"/>
                  </a:lnTo>
                  <a:lnTo>
                    <a:pt x="2644409" y="5056178"/>
                  </a:lnTo>
                  <a:lnTo>
                    <a:pt x="2647289" y="5009853"/>
                  </a:lnTo>
                  <a:lnTo>
                    <a:pt x="2647289" y="395967"/>
                  </a:lnTo>
                  <a:lnTo>
                    <a:pt x="2644409" y="349643"/>
                  </a:lnTo>
                  <a:lnTo>
                    <a:pt x="2635998" y="305029"/>
                  </a:lnTo>
                  <a:lnTo>
                    <a:pt x="2622405" y="262474"/>
                  </a:lnTo>
                  <a:lnTo>
                    <a:pt x="2603976" y="222323"/>
                  </a:lnTo>
                  <a:lnTo>
                    <a:pt x="2581059" y="184925"/>
                  </a:lnTo>
                  <a:lnTo>
                    <a:pt x="2554001" y="150626"/>
                  </a:lnTo>
                  <a:lnTo>
                    <a:pt x="2523149" y="119774"/>
                  </a:lnTo>
                  <a:lnTo>
                    <a:pt x="2488850" y="92716"/>
                  </a:lnTo>
                  <a:lnTo>
                    <a:pt x="2451431" y="69799"/>
                  </a:lnTo>
                  <a:lnTo>
                    <a:pt x="2411286" y="51370"/>
                  </a:lnTo>
                  <a:lnTo>
                    <a:pt x="2368735" y="37777"/>
                  </a:lnTo>
                  <a:lnTo>
                    <a:pt x="2324125" y="29366"/>
                  </a:lnTo>
                  <a:lnTo>
                    <a:pt x="2277808" y="26486"/>
                  </a:lnTo>
                  <a:lnTo>
                    <a:pt x="2419875" y="26486"/>
                  </a:lnTo>
                  <a:lnTo>
                    <a:pt x="2487292" y="58820"/>
                  </a:lnTo>
                  <a:lnTo>
                    <a:pt x="2530751" y="90052"/>
                  </a:lnTo>
                  <a:lnTo>
                    <a:pt x="2568266" y="125953"/>
                  </a:lnTo>
                  <a:lnTo>
                    <a:pt x="2595642" y="158916"/>
                  </a:lnTo>
                  <a:lnTo>
                    <a:pt x="2616831" y="190700"/>
                  </a:lnTo>
                  <a:lnTo>
                    <a:pt x="2641289" y="236947"/>
                  </a:lnTo>
                  <a:lnTo>
                    <a:pt x="2656560" y="278104"/>
                  </a:lnTo>
                  <a:lnTo>
                    <a:pt x="2665830" y="316509"/>
                  </a:lnTo>
                  <a:lnTo>
                    <a:pt x="2671789" y="355245"/>
                  </a:lnTo>
                  <a:lnTo>
                    <a:pt x="2673776" y="395967"/>
                  </a:lnTo>
                  <a:lnTo>
                    <a:pt x="2673699" y="5009853"/>
                  </a:lnTo>
                  <a:lnTo>
                    <a:pt x="2671109" y="5054674"/>
                  </a:lnTo>
                  <a:lnTo>
                    <a:pt x="2663308" y="5099265"/>
                  </a:lnTo>
                  <a:lnTo>
                    <a:pt x="2650672" y="5142003"/>
                  </a:lnTo>
                  <a:lnTo>
                    <a:pt x="2633498" y="5182588"/>
                  </a:lnTo>
                  <a:lnTo>
                    <a:pt x="2612085" y="5220725"/>
                  </a:lnTo>
                  <a:lnTo>
                    <a:pt x="2586730" y="5256113"/>
                  </a:lnTo>
                  <a:lnTo>
                    <a:pt x="2557733" y="5288455"/>
                  </a:lnTo>
                  <a:lnTo>
                    <a:pt x="2525391" y="5317452"/>
                  </a:lnTo>
                  <a:lnTo>
                    <a:pt x="2490003" y="5342806"/>
                  </a:lnTo>
                  <a:lnTo>
                    <a:pt x="2451867" y="5364220"/>
                  </a:lnTo>
                  <a:lnTo>
                    <a:pt x="2416147" y="537933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512066" y="520556"/>
            <a:ext cx="2728595" cy="5403215"/>
            <a:chOff x="3512066" y="520556"/>
            <a:chExt cx="2728595" cy="5403215"/>
          </a:xfrm>
        </p:grpSpPr>
        <p:sp>
          <p:nvSpPr>
            <p:cNvPr id="10" name="object 10"/>
            <p:cNvSpPr/>
            <p:nvPr/>
          </p:nvSpPr>
          <p:spPr>
            <a:xfrm>
              <a:off x="3567687" y="547042"/>
              <a:ext cx="2621280" cy="5351780"/>
            </a:xfrm>
            <a:custGeom>
              <a:avLst/>
              <a:gdLst/>
              <a:ahLst/>
              <a:cxnLst/>
              <a:rect l="l" t="t" r="r" b="b"/>
              <a:pathLst>
                <a:path w="2621279" h="5351780">
                  <a:moveTo>
                    <a:pt x="2251322" y="5351525"/>
                  </a:moveTo>
                  <a:lnTo>
                    <a:pt x="369481" y="5351525"/>
                  </a:lnTo>
                  <a:lnTo>
                    <a:pt x="323157" y="5348644"/>
                  </a:lnTo>
                  <a:lnTo>
                    <a:pt x="278544" y="5340234"/>
                  </a:lnTo>
                  <a:lnTo>
                    <a:pt x="235988" y="5326640"/>
                  </a:lnTo>
                  <a:lnTo>
                    <a:pt x="195837" y="5308212"/>
                  </a:lnTo>
                  <a:lnTo>
                    <a:pt x="158439" y="5285294"/>
                  </a:lnTo>
                  <a:lnTo>
                    <a:pt x="124140" y="5258236"/>
                  </a:lnTo>
                  <a:lnTo>
                    <a:pt x="93288" y="5227384"/>
                  </a:lnTo>
                  <a:lnTo>
                    <a:pt x="66230" y="5193085"/>
                  </a:lnTo>
                  <a:lnTo>
                    <a:pt x="43313" y="5155687"/>
                  </a:lnTo>
                  <a:lnTo>
                    <a:pt x="24884" y="5115536"/>
                  </a:lnTo>
                  <a:lnTo>
                    <a:pt x="11291" y="5072981"/>
                  </a:lnTo>
                  <a:lnTo>
                    <a:pt x="2880" y="5028367"/>
                  </a:lnTo>
                  <a:lnTo>
                    <a:pt x="0" y="4982043"/>
                  </a:lnTo>
                  <a:lnTo>
                    <a:pt x="0" y="369481"/>
                  </a:lnTo>
                  <a:lnTo>
                    <a:pt x="2880" y="323157"/>
                  </a:lnTo>
                  <a:lnTo>
                    <a:pt x="11291" y="278543"/>
                  </a:lnTo>
                  <a:lnTo>
                    <a:pt x="24884" y="235988"/>
                  </a:lnTo>
                  <a:lnTo>
                    <a:pt x="43313" y="195837"/>
                  </a:lnTo>
                  <a:lnTo>
                    <a:pt x="66230" y="158439"/>
                  </a:lnTo>
                  <a:lnTo>
                    <a:pt x="93288" y="124140"/>
                  </a:lnTo>
                  <a:lnTo>
                    <a:pt x="124140" y="93288"/>
                  </a:lnTo>
                  <a:lnTo>
                    <a:pt x="158439" y="66230"/>
                  </a:lnTo>
                  <a:lnTo>
                    <a:pt x="195837" y="43313"/>
                  </a:lnTo>
                  <a:lnTo>
                    <a:pt x="235988" y="24884"/>
                  </a:lnTo>
                  <a:lnTo>
                    <a:pt x="278544" y="11291"/>
                  </a:lnTo>
                  <a:lnTo>
                    <a:pt x="323157" y="2880"/>
                  </a:lnTo>
                  <a:lnTo>
                    <a:pt x="369481" y="0"/>
                  </a:lnTo>
                  <a:lnTo>
                    <a:pt x="2251322" y="0"/>
                  </a:lnTo>
                  <a:lnTo>
                    <a:pt x="2297646" y="2880"/>
                  </a:lnTo>
                  <a:lnTo>
                    <a:pt x="2342260" y="11291"/>
                  </a:lnTo>
                  <a:lnTo>
                    <a:pt x="2384815" y="24884"/>
                  </a:lnTo>
                  <a:lnTo>
                    <a:pt x="2424966" y="43313"/>
                  </a:lnTo>
                  <a:lnTo>
                    <a:pt x="2462364" y="66230"/>
                  </a:lnTo>
                  <a:lnTo>
                    <a:pt x="2496663" y="93288"/>
                  </a:lnTo>
                  <a:lnTo>
                    <a:pt x="2527515" y="124140"/>
                  </a:lnTo>
                  <a:lnTo>
                    <a:pt x="2537189" y="136403"/>
                  </a:lnTo>
                  <a:lnTo>
                    <a:pt x="356238" y="136403"/>
                  </a:lnTo>
                  <a:lnTo>
                    <a:pt x="306189" y="142183"/>
                  </a:lnTo>
                  <a:lnTo>
                    <a:pt x="260216" y="158642"/>
                  </a:lnTo>
                  <a:lnTo>
                    <a:pt x="219642" y="184460"/>
                  </a:lnTo>
                  <a:lnTo>
                    <a:pt x="185785" y="218317"/>
                  </a:lnTo>
                  <a:lnTo>
                    <a:pt x="159967" y="258892"/>
                  </a:lnTo>
                  <a:lnTo>
                    <a:pt x="143507" y="304864"/>
                  </a:lnTo>
                  <a:lnTo>
                    <a:pt x="137728" y="354914"/>
                  </a:lnTo>
                  <a:lnTo>
                    <a:pt x="137728" y="5003232"/>
                  </a:lnTo>
                  <a:lnTo>
                    <a:pt x="143507" y="5053281"/>
                  </a:lnTo>
                  <a:lnTo>
                    <a:pt x="159967" y="5099254"/>
                  </a:lnTo>
                  <a:lnTo>
                    <a:pt x="185785" y="5139828"/>
                  </a:lnTo>
                  <a:lnTo>
                    <a:pt x="219642" y="5173685"/>
                  </a:lnTo>
                  <a:lnTo>
                    <a:pt x="260216" y="5199504"/>
                  </a:lnTo>
                  <a:lnTo>
                    <a:pt x="306189" y="5215963"/>
                  </a:lnTo>
                  <a:lnTo>
                    <a:pt x="356238" y="5221743"/>
                  </a:lnTo>
                  <a:lnTo>
                    <a:pt x="2531965" y="5221743"/>
                  </a:lnTo>
                  <a:lnTo>
                    <a:pt x="2527515" y="5227384"/>
                  </a:lnTo>
                  <a:lnTo>
                    <a:pt x="2496663" y="5258236"/>
                  </a:lnTo>
                  <a:lnTo>
                    <a:pt x="2462364" y="5285294"/>
                  </a:lnTo>
                  <a:lnTo>
                    <a:pt x="2424966" y="5308212"/>
                  </a:lnTo>
                  <a:lnTo>
                    <a:pt x="2384815" y="5326640"/>
                  </a:lnTo>
                  <a:lnTo>
                    <a:pt x="2342260" y="5340234"/>
                  </a:lnTo>
                  <a:lnTo>
                    <a:pt x="2297646" y="5348644"/>
                  </a:lnTo>
                  <a:lnTo>
                    <a:pt x="2251322" y="5351525"/>
                  </a:lnTo>
                  <a:close/>
                </a:path>
                <a:path w="2621279" h="5351780">
                  <a:moveTo>
                    <a:pt x="1859327" y="319158"/>
                  </a:moveTo>
                  <a:lnTo>
                    <a:pt x="764125" y="319158"/>
                  </a:lnTo>
                  <a:lnTo>
                    <a:pt x="716388" y="309411"/>
                  </a:lnTo>
                  <a:lnTo>
                    <a:pt x="677217" y="282905"/>
                  </a:lnTo>
                  <a:lnTo>
                    <a:pt x="650710" y="243734"/>
                  </a:lnTo>
                  <a:lnTo>
                    <a:pt x="640964" y="195997"/>
                  </a:lnTo>
                  <a:lnTo>
                    <a:pt x="640964" y="136403"/>
                  </a:lnTo>
                  <a:lnTo>
                    <a:pt x="1982488" y="136403"/>
                  </a:lnTo>
                  <a:lnTo>
                    <a:pt x="1982488" y="169511"/>
                  </a:lnTo>
                  <a:lnTo>
                    <a:pt x="1624924" y="169511"/>
                  </a:lnTo>
                  <a:lnTo>
                    <a:pt x="1612488" y="172077"/>
                  </a:lnTo>
                  <a:lnTo>
                    <a:pt x="1601915" y="179112"/>
                  </a:lnTo>
                  <a:lnTo>
                    <a:pt x="1601221" y="180105"/>
                  </a:lnTo>
                  <a:lnTo>
                    <a:pt x="1136255" y="180105"/>
                  </a:lnTo>
                  <a:lnTo>
                    <a:pt x="1127709" y="181761"/>
                  </a:lnTo>
                  <a:lnTo>
                    <a:pt x="1120529" y="186396"/>
                  </a:lnTo>
                  <a:lnTo>
                    <a:pt x="1115583" y="193514"/>
                  </a:lnTo>
                  <a:lnTo>
                    <a:pt x="1113742" y="202619"/>
                  </a:lnTo>
                  <a:lnTo>
                    <a:pt x="1115583" y="211723"/>
                  </a:lnTo>
                  <a:lnTo>
                    <a:pt x="1120529" y="218841"/>
                  </a:lnTo>
                  <a:lnTo>
                    <a:pt x="1127709" y="223476"/>
                  </a:lnTo>
                  <a:lnTo>
                    <a:pt x="1136255" y="225132"/>
                  </a:lnTo>
                  <a:lnTo>
                    <a:pt x="1600753" y="225132"/>
                  </a:lnTo>
                  <a:lnTo>
                    <a:pt x="1601418" y="226125"/>
                  </a:lnTo>
                  <a:lnTo>
                    <a:pt x="1611930" y="233160"/>
                  </a:lnTo>
                  <a:lnTo>
                    <a:pt x="1624924" y="235726"/>
                  </a:lnTo>
                  <a:lnTo>
                    <a:pt x="1974377" y="235726"/>
                  </a:lnTo>
                  <a:lnTo>
                    <a:pt x="1972742" y="243734"/>
                  </a:lnTo>
                  <a:lnTo>
                    <a:pt x="1946235" y="282905"/>
                  </a:lnTo>
                  <a:lnTo>
                    <a:pt x="1907064" y="309411"/>
                  </a:lnTo>
                  <a:lnTo>
                    <a:pt x="1859327" y="319158"/>
                  </a:lnTo>
                  <a:close/>
                </a:path>
                <a:path w="2621279" h="5351780">
                  <a:moveTo>
                    <a:pt x="2531965" y="5221743"/>
                  </a:moveTo>
                  <a:lnTo>
                    <a:pt x="2267214" y="5221743"/>
                  </a:lnTo>
                  <a:lnTo>
                    <a:pt x="2317263" y="5215963"/>
                  </a:lnTo>
                  <a:lnTo>
                    <a:pt x="2363235" y="5199504"/>
                  </a:lnTo>
                  <a:lnTo>
                    <a:pt x="2403810" y="5173685"/>
                  </a:lnTo>
                  <a:lnTo>
                    <a:pt x="2437667" y="5139828"/>
                  </a:lnTo>
                  <a:lnTo>
                    <a:pt x="2463485" y="5099254"/>
                  </a:lnTo>
                  <a:lnTo>
                    <a:pt x="2479944" y="5053281"/>
                  </a:lnTo>
                  <a:lnTo>
                    <a:pt x="2485724" y="5003232"/>
                  </a:lnTo>
                  <a:lnTo>
                    <a:pt x="2484400" y="5003232"/>
                  </a:lnTo>
                  <a:lnTo>
                    <a:pt x="2484400" y="354914"/>
                  </a:lnTo>
                  <a:lnTo>
                    <a:pt x="2478620" y="304864"/>
                  </a:lnTo>
                  <a:lnTo>
                    <a:pt x="2462161" y="258892"/>
                  </a:lnTo>
                  <a:lnTo>
                    <a:pt x="2436343" y="218317"/>
                  </a:lnTo>
                  <a:lnTo>
                    <a:pt x="2402486" y="184460"/>
                  </a:lnTo>
                  <a:lnTo>
                    <a:pt x="2361911" y="158642"/>
                  </a:lnTo>
                  <a:lnTo>
                    <a:pt x="2315939" y="142183"/>
                  </a:lnTo>
                  <a:lnTo>
                    <a:pt x="2265889" y="136403"/>
                  </a:lnTo>
                  <a:lnTo>
                    <a:pt x="2537189" y="136403"/>
                  </a:lnTo>
                  <a:lnTo>
                    <a:pt x="2577490" y="195837"/>
                  </a:lnTo>
                  <a:lnTo>
                    <a:pt x="2595919" y="235988"/>
                  </a:lnTo>
                  <a:lnTo>
                    <a:pt x="2609512" y="278543"/>
                  </a:lnTo>
                  <a:lnTo>
                    <a:pt x="2617923" y="323157"/>
                  </a:lnTo>
                  <a:lnTo>
                    <a:pt x="2620803" y="369481"/>
                  </a:lnTo>
                  <a:lnTo>
                    <a:pt x="2620803" y="4982043"/>
                  </a:lnTo>
                  <a:lnTo>
                    <a:pt x="2617923" y="5028367"/>
                  </a:lnTo>
                  <a:lnTo>
                    <a:pt x="2609512" y="5072981"/>
                  </a:lnTo>
                  <a:lnTo>
                    <a:pt x="2595919" y="5115536"/>
                  </a:lnTo>
                  <a:lnTo>
                    <a:pt x="2577490" y="5155687"/>
                  </a:lnTo>
                  <a:lnTo>
                    <a:pt x="2554573" y="5193085"/>
                  </a:lnTo>
                  <a:lnTo>
                    <a:pt x="2531965" y="5221743"/>
                  </a:lnTo>
                  <a:close/>
                </a:path>
                <a:path w="2621279" h="5351780">
                  <a:moveTo>
                    <a:pt x="1974377" y="235726"/>
                  </a:moveTo>
                  <a:lnTo>
                    <a:pt x="1624924" y="235726"/>
                  </a:lnTo>
                  <a:lnTo>
                    <a:pt x="1637919" y="233160"/>
                  </a:lnTo>
                  <a:lnTo>
                    <a:pt x="1648431" y="226125"/>
                  </a:lnTo>
                  <a:lnTo>
                    <a:pt x="1655466" y="215613"/>
                  </a:lnTo>
                  <a:lnTo>
                    <a:pt x="1658032" y="202619"/>
                  </a:lnTo>
                  <a:lnTo>
                    <a:pt x="1655466" y="189624"/>
                  </a:lnTo>
                  <a:lnTo>
                    <a:pt x="1648431" y="179112"/>
                  </a:lnTo>
                  <a:lnTo>
                    <a:pt x="1637919" y="172077"/>
                  </a:lnTo>
                  <a:lnTo>
                    <a:pt x="1624924" y="169511"/>
                  </a:lnTo>
                  <a:lnTo>
                    <a:pt x="1982488" y="169511"/>
                  </a:lnTo>
                  <a:lnTo>
                    <a:pt x="1982488" y="195997"/>
                  </a:lnTo>
                  <a:lnTo>
                    <a:pt x="1974377" y="235726"/>
                  </a:lnTo>
                  <a:close/>
                </a:path>
                <a:path w="2621279" h="5351780">
                  <a:moveTo>
                    <a:pt x="1600753" y="225132"/>
                  </a:moveTo>
                  <a:lnTo>
                    <a:pt x="1454089" y="225132"/>
                  </a:lnTo>
                  <a:lnTo>
                    <a:pt x="1462635" y="223476"/>
                  </a:lnTo>
                  <a:lnTo>
                    <a:pt x="1469815" y="218841"/>
                  </a:lnTo>
                  <a:lnTo>
                    <a:pt x="1474761" y="211723"/>
                  </a:lnTo>
                  <a:lnTo>
                    <a:pt x="1476602" y="202619"/>
                  </a:lnTo>
                  <a:lnTo>
                    <a:pt x="1474761" y="193514"/>
                  </a:lnTo>
                  <a:lnTo>
                    <a:pt x="1469815" y="186396"/>
                  </a:lnTo>
                  <a:lnTo>
                    <a:pt x="1462635" y="181761"/>
                  </a:lnTo>
                  <a:lnTo>
                    <a:pt x="1454089" y="180105"/>
                  </a:lnTo>
                  <a:lnTo>
                    <a:pt x="1601221" y="180105"/>
                  </a:lnTo>
                  <a:lnTo>
                    <a:pt x="1594569" y="189624"/>
                  </a:lnTo>
                  <a:lnTo>
                    <a:pt x="1591817" y="202619"/>
                  </a:lnTo>
                  <a:lnTo>
                    <a:pt x="1594383" y="215613"/>
                  </a:lnTo>
                  <a:lnTo>
                    <a:pt x="1600753" y="225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414" y="683445"/>
              <a:ext cx="2346672" cy="50853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81429" y="727147"/>
              <a:ext cx="363220" cy="45085"/>
            </a:xfrm>
            <a:custGeom>
              <a:avLst/>
              <a:gdLst/>
              <a:ahLst/>
              <a:cxnLst/>
              <a:rect l="l" t="t" r="r" b="b"/>
              <a:pathLst>
                <a:path w="363220" h="45084">
                  <a:moveTo>
                    <a:pt x="340347" y="45026"/>
                  </a:moveTo>
                  <a:lnTo>
                    <a:pt x="22513" y="45026"/>
                  </a:lnTo>
                  <a:lnTo>
                    <a:pt x="13967" y="43371"/>
                  </a:lnTo>
                  <a:lnTo>
                    <a:pt x="6787" y="38735"/>
                  </a:lnTo>
                  <a:lnTo>
                    <a:pt x="1841" y="31617"/>
                  </a:lnTo>
                  <a:lnTo>
                    <a:pt x="0" y="22513"/>
                  </a:lnTo>
                  <a:lnTo>
                    <a:pt x="1841" y="13408"/>
                  </a:lnTo>
                  <a:lnTo>
                    <a:pt x="6787" y="6290"/>
                  </a:lnTo>
                  <a:lnTo>
                    <a:pt x="13967" y="1655"/>
                  </a:lnTo>
                  <a:lnTo>
                    <a:pt x="22513" y="0"/>
                  </a:lnTo>
                  <a:lnTo>
                    <a:pt x="340347" y="0"/>
                  </a:lnTo>
                  <a:lnTo>
                    <a:pt x="348893" y="1655"/>
                  </a:lnTo>
                  <a:lnTo>
                    <a:pt x="356073" y="6290"/>
                  </a:lnTo>
                  <a:lnTo>
                    <a:pt x="361018" y="13408"/>
                  </a:lnTo>
                  <a:lnTo>
                    <a:pt x="362860" y="22513"/>
                  </a:lnTo>
                  <a:lnTo>
                    <a:pt x="361018" y="31617"/>
                  </a:lnTo>
                  <a:lnTo>
                    <a:pt x="356073" y="38735"/>
                  </a:lnTo>
                  <a:lnTo>
                    <a:pt x="348893" y="43371"/>
                  </a:lnTo>
                  <a:lnTo>
                    <a:pt x="340347" y="4502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504" y="716553"/>
              <a:ext cx="66215" cy="66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12058" y="1235684"/>
              <a:ext cx="2728595" cy="1279525"/>
            </a:xfrm>
            <a:custGeom>
              <a:avLst/>
              <a:gdLst/>
              <a:ahLst/>
              <a:cxnLst/>
              <a:rect l="l" t="t" r="r" b="b"/>
              <a:pathLst>
                <a:path w="2728595" h="1279525">
                  <a:moveTo>
                    <a:pt x="29133" y="876693"/>
                  </a:moveTo>
                  <a:lnTo>
                    <a:pt x="17881" y="879017"/>
                  </a:lnTo>
                  <a:lnTo>
                    <a:pt x="8610" y="885304"/>
                  </a:lnTo>
                  <a:lnTo>
                    <a:pt x="2324" y="894575"/>
                  </a:lnTo>
                  <a:lnTo>
                    <a:pt x="0" y="905827"/>
                  </a:lnTo>
                  <a:lnTo>
                    <a:pt x="0" y="1250149"/>
                  </a:lnTo>
                  <a:lnTo>
                    <a:pt x="2324" y="1261402"/>
                  </a:lnTo>
                  <a:lnTo>
                    <a:pt x="8610" y="1270673"/>
                  </a:lnTo>
                  <a:lnTo>
                    <a:pt x="17881" y="1276972"/>
                  </a:lnTo>
                  <a:lnTo>
                    <a:pt x="29133" y="1279283"/>
                  </a:lnTo>
                  <a:lnTo>
                    <a:pt x="29133" y="876693"/>
                  </a:lnTo>
                  <a:close/>
                </a:path>
                <a:path w="2728595" h="1279525">
                  <a:moveTo>
                    <a:pt x="29133" y="388023"/>
                  </a:moveTo>
                  <a:lnTo>
                    <a:pt x="17881" y="390131"/>
                  </a:lnTo>
                  <a:lnTo>
                    <a:pt x="8610" y="395973"/>
                  </a:lnTo>
                  <a:lnTo>
                    <a:pt x="2324" y="404787"/>
                  </a:lnTo>
                  <a:lnTo>
                    <a:pt x="0" y="415836"/>
                  </a:lnTo>
                  <a:lnTo>
                    <a:pt x="0" y="760158"/>
                  </a:lnTo>
                  <a:lnTo>
                    <a:pt x="2324" y="771410"/>
                  </a:lnTo>
                  <a:lnTo>
                    <a:pt x="8610" y="780681"/>
                  </a:lnTo>
                  <a:lnTo>
                    <a:pt x="17881" y="786968"/>
                  </a:lnTo>
                  <a:lnTo>
                    <a:pt x="29133" y="789292"/>
                  </a:lnTo>
                  <a:lnTo>
                    <a:pt x="29133" y="388023"/>
                  </a:lnTo>
                  <a:close/>
                </a:path>
                <a:path w="2728595" h="1279525">
                  <a:moveTo>
                    <a:pt x="29133" y="0"/>
                  </a:moveTo>
                  <a:lnTo>
                    <a:pt x="17881" y="2108"/>
                  </a:lnTo>
                  <a:lnTo>
                    <a:pt x="8610" y="7950"/>
                  </a:lnTo>
                  <a:lnTo>
                    <a:pt x="2324" y="16764"/>
                  </a:lnTo>
                  <a:lnTo>
                    <a:pt x="0" y="27813"/>
                  </a:lnTo>
                  <a:lnTo>
                    <a:pt x="0" y="193357"/>
                  </a:lnTo>
                  <a:lnTo>
                    <a:pt x="2324" y="204609"/>
                  </a:lnTo>
                  <a:lnTo>
                    <a:pt x="8610" y="213880"/>
                  </a:lnTo>
                  <a:lnTo>
                    <a:pt x="17881" y="220167"/>
                  </a:lnTo>
                  <a:lnTo>
                    <a:pt x="29133" y="222491"/>
                  </a:lnTo>
                  <a:lnTo>
                    <a:pt x="29133" y="0"/>
                  </a:lnTo>
                  <a:close/>
                </a:path>
                <a:path w="2728595" h="1279525">
                  <a:moveTo>
                    <a:pt x="2728074" y="535889"/>
                  </a:moveTo>
                  <a:lnTo>
                    <a:pt x="2723438" y="529069"/>
                  </a:lnTo>
                  <a:lnTo>
                    <a:pt x="2714167" y="522770"/>
                  </a:lnTo>
                  <a:lnTo>
                    <a:pt x="2702915" y="520458"/>
                  </a:lnTo>
                  <a:lnTo>
                    <a:pt x="2702915" y="1165390"/>
                  </a:lnTo>
                  <a:lnTo>
                    <a:pt x="2714167" y="1163078"/>
                  </a:lnTo>
                  <a:lnTo>
                    <a:pt x="2723438" y="1156792"/>
                  </a:lnTo>
                  <a:lnTo>
                    <a:pt x="2728074" y="1149959"/>
                  </a:lnTo>
                  <a:lnTo>
                    <a:pt x="2728074" y="5358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41200" y="520556"/>
              <a:ext cx="2673985" cy="5403215"/>
            </a:xfrm>
            <a:custGeom>
              <a:avLst/>
              <a:gdLst/>
              <a:ahLst/>
              <a:cxnLst/>
              <a:rect l="l" t="t" r="r" b="b"/>
              <a:pathLst>
                <a:path w="2673985" h="5403215">
                  <a:moveTo>
                    <a:pt x="2300739" y="5403172"/>
                  </a:moveTo>
                  <a:lnTo>
                    <a:pt x="373037" y="5403172"/>
                  </a:lnTo>
                  <a:lnTo>
                    <a:pt x="349822" y="5401831"/>
                  </a:lnTo>
                  <a:lnTo>
                    <a:pt x="305231" y="5394030"/>
                  </a:lnTo>
                  <a:lnTo>
                    <a:pt x="262494" y="5381394"/>
                  </a:lnTo>
                  <a:lnTo>
                    <a:pt x="221908" y="5364220"/>
                  </a:lnTo>
                  <a:lnTo>
                    <a:pt x="183772" y="5342806"/>
                  </a:lnTo>
                  <a:lnTo>
                    <a:pt x="148384" y="5317452"/>
                  </a:lnTo>
                  <a:lnTo>
                    <a:pt x="116042" y="5288455"/>
                  </a:lnTo>
                  <a:lnTo>
                    <a:pt x="87045" y="5256113"/>
                  </a:lnTo>
                  <a:lnTo>
                    <a:pt x="61690" y="5220725"/>
                  </a:lnTo>
                  <a:lnTo>
                    <a:pt x="40277" y="5182588"/>
                  </a:lnTo>
                  <a:lnTo>
                    <a:pt x="23103" y="5142003"/>
                  </a:lnTo>
                  <a:lnTo>
                    <a:pt x="10467" y="5099265"/>
                  </a:lnTo>
                  <a:lnTo>
                    <a:pt x="2666" y="5054674"/>
                  </a:lnTo>
                  <a:lnTo>
                    <a:pt x="76" y="5009853"/>
                  </a:lnTo>
                  <a:lnTo>
                    <a:pt x="0" y="395967"/>
                  </a:lnTo>
                  <a:lnTo>
                    <a:pt x="496" y="375916"/>
                  </a:lnTo>
                  <a:lnTo>
                    <a:pt x="4503" y="335628"/>
                  </a:lnTo>
                  <a:lnTo>
                    <a:pt x="12084" y="297306"/>
                  </a:lnTo>
                  <a:lnTo>
                    <a:pt x="27479" y="250956"/>
                  </a:lnTo>
                  <a:lnTo>
                    <a:pt x="43929" y="215655"/>
                  </a:lnTo>
                  <a:lnTo>
                    <a:pt x="63256" y="182754"/>
                  </a:lnTo>
                  <a:lnTo>
                    <a:pt x="87859" y="147246"/>
                  </a:lnTo>
                  <a:lnTo>
                    <a:pt x="116539" y="115214"/>
                  </a:lnTo>
                  <a:lnTo>
                    <a:pt x="123491" y="109048"/>
                  </a:lnTo>
                  <a:lnTo>
                    <a:pt x="137396" y="96219"/>
                  </a:lnTo>
                  <a:lnTo>
                    <a:pt x="187299" y="59328"/>
                  </a:lnTo>
                  <a:lnTo>
                    <a:pt x="234635" y="34325"/>
                  </a:lnTo>
                  <a:lnTo>
                    <a:pt x="285658" y="15679"/>
                  </a:lnTo>
                  <a:lnTo>
                    <a:pt x="339669" y="4025"/>
                  </a:lnTo>
                  <a:lnTo>
                    <a:pt x="395966" y="0"/>
                  </a:lnTo>
                  <a:lnTo>
                    <a:pt x="2279134" y="0"/>
                  </a:lnTo>
                  <a:lnTo>
                    <a:pt x="2335304" y="3898"/>
                  </a:lnTo>
                  <a:lnTo>
                    <a:pt x="2389060" y="15298"/>
                  </a:lnTo>
                  <a:lnTo>
                    <a:pt x="2419875" y="26486"/>
                  </a:lnTo>
                  <a:lnTo>
                    <a:pt x="395968" y="26486"/>
                  </a:lnTo>
                  <a:lnTo>
                    <a:pt x="349650" y="29367"/>
                  </a:lnTo>
                  <a:lnTo>
                    <a:pt x="305040" y="37782"/>
                  </a:lnTo>
                  <a:lnTo>
                    <a:pt x="262490" y="51386"/>
                  </a:lnTo>
                  <a:lnTo>
                    <a:pt x="222345" y="69837"/>
                  </a:lnTo>
                  <a:lnTo>
                    <a:pt x="184925" y="92791"/>
                  </a:lnTo>
                  <a:lnTo>
                    <a:pt x="150626" y="119904"/>
                  </a:lnTo>
                  <a:lnTo>
                    <a:pt x="119774" y="150833"/>
                  </a:lnTo>
                  <a:lnTo>
                    <a:pt x="92716" y="185234"/>
                  </a:lnTo>
                  <a:lnTo>
                    <a:pt x="69799" y="222763"/>
                  </a:lnTo>
                  <a:lnTo>
                    <a:pt x="51370" y="263077"/>
                  </a:lnTo>
                  <a:lnTo>
                    <a:pt x="37777" y="305832"/>
                  </a:lnTo>
                  <a:lnTo>
                    <a:pt x="29366" y="350685"/>
                  </a:lnTo>
                  <a:lnTo>
                    <a:pt x="26568" y="395967"/>
                  </a:lnTo>
                  <a:lnTo>
                    <a:pt x="26486" y="5009853"/>
                  </a:lnTo>
                  <a:lnTo>
                    <a:pt x="29366" y="5056178"/>
                  </a:lnTo>
                  <a:lnTo>
                    <a:pt x="37777" y="5100791"/>
                  </a:lnTo>
                  <a:lnTo>
                    <a:pt x="51370" y="5143347"/>
                  </a:lnTo>
                  <a:lnTo>
                    <a:pt x="69799" y="5183497"/>
                  </a:lnTo>
                  <a:lnTo>
                    <a:pt x="92716" y="5220896"/>
                  </a:lnTo>
                  <a:lnTo>
                    <a:pt x="119774" y="5255194"/>
                  </a:lnTo>
                  <a:lnTo>
                    <a:pt x="150626" y="5286046"/>
                  </a:lnTo>
                  <a:lnTo>
                    <a:pt x="184925" y="5313104"/>
                  </a:lnTo>
                  <a:lnTo>
                    <a:pt x="222324" y="5336021"/>
                  </a:lnTo>
                  <a:lnTo>
                    <a:pt x="262474" y="5354450"/>
                  </a:lnTo>
                  <a:lnTo>
                    <a:pt x="305030" y="5368044"/>
                  </a:lnTo>
                  <a:lnTo>
                    <a:pt x="349643" y="5376454"/>
                  </a:lnTo>
                  <a:lnTo>
                    <a:pt x="395968" y="5379335"/>
                  </a:lnTo>
                  <a:lnTo>
                    <a:pt x="2416147" y="5379335"/>
                  </a:lnTo>
                  <a:lnTo>
                    <a:pt x="2411282" y="5381394"/>
                  </a:lnTo>
                  <a:lnTo>
                    <a:pt x="2368544" y="5394030"/>
                  </a:lnTo>
                  <a:lnTo>
                    <a:pt x="2323954" y="5401831"/>
                  </a:lnTo>
                  <a:lnTo>
                    <a:pt x="2300739" y="5403172"/>
                  </a:lnTo>
                  <a:close/>
                </a:path>
                <a:path w="2673985" h="5403215">
                  <a:moveTo>
                    <a:pt x="2416147" y="5379335"/>
                  </a:moveTo>
                  <a:lnTo>
                    <a:pt x="2277808" y="5379335"/>
                  </a:lnTo>
                  <a:lnTo>
                    <a:pt x="2324132" y="5376454"/>
                  </a:lnTo>
                  <a:lnTo>
                    <a:pt x="2368746" y="5368044"/>
                  </a:lnTo>
                  <a:lnTo>
                    <a:pt x="2411301" y="5354450"/>
                  </a:lnTo>
                  <a:lnTo>
                    <a:pt x="2451452" y="5336021"/>
                  </a:lnTo>
                  <a:lnTo>
                    <a:pt x="2488850" y="5313104"/>
                  </a:lnTo>
                  <a:lnTo>
                    <a:pt x="2523149" y="5286046"/>
                  </a:lnTo>
                  <a:lnTo>
                    <a:pt x="2554001" y="5255194"/>
                  </a:lnTo>
                  <a:lnTo>
                    <a:pt x="2581059" y="5220896"/>
                  </a:lnTo>
                  <a:lnTo>
                    <a:pt x="2603976" y="5183497"/>
                  </a:lnTo>
                  <a:lnTo>
                    <a:pt x="2622405" y="5143347"/>
                  </a:lnTo>
                  <a:lnTo>
                    <a:pt x="2635998" y="5100791"/>
                  </a:lnTo>
                  <a:lnTo>
                    <a:pt x="2644409" y="5056178"/>
                  </a:lnTo>
                  <a:lnTo>
                    <a:pt x="2647289" y="5009853"/>
                  </a:lnTo>
                  <a:lnTo>
                    <a:pt x="2647289" y="395967"/>
                  </a:lnTo>
                  <a:lnTo>
                    <a:pt x="2644409" y="349643"/>
                  </a:lnTo>
                  <a:lnTo>
                    <a:pt x="2635998" y="305029"/>
                  </a:lnTo>
                  <a:lnTo>
                    <a:pt x="2622405" y="262474"/>
                  </a:lnTo>
                  <a:lnTo>
                    <a:pt x="2603976" y="222323"/>
                  </a:lnTo>
                  <a:lnTo>
                    <a:pt x="2581059" y="184925"/>
                  </a:lnTo>
                  <a:lnTo>
                    <a:pt x="2554001" y="150626"/>
                  </a:lnTo>
                  <a:lnTo>
                    <a:pt x="2523149" y="119774"/>
                  </a:lnTo>
                  <a:lnTo>
                    <a:pt x="2488850" y="92716"/>
                  </a:lnTo>
                  <a:lnTo>
                    <a:pt x="2451431" y="69799"/>
                  </a:lnTo>
                  <a:lnTo>
                    <a:pt x="2411286" y="51370"/>
                  </a:lnTo>
                  <a:lnTo>
                    <a:pt x="2368735" y="37777"/>
                  </a:lnTo>
                  <a:lnTo>
                    <a:pt x="2324126" y="29366"/>
                  </a:lnTo>
                  <a:lnTo>
                    <a:pt x="2277808" y="26486"/>
                  </a:lnTo>
                  <a:lnTo>
                    <a:pt x="2419875" y="26486"/>
                  </a:lnTo>
                  <a:lnTo>
                    <a:pt x="2487292" y="58820"/>
                  </a:lnTo>
                  <a:lnTo>
                    <a:pt x="2530751" y="90052"/>
                  </a:lnTo>
                  <a:lnTo>
                    <a:pt x="2568266" y="125953"/>
                  </a:lnTo>
                  <a:lnTo>
                    <a:pt x="2595642" y="158916"/>
                  </a:lnTo>
                  <a:lnTo>
                    <a:pt x="2616831" y="190700"/>
                  </a:lnTo>
                  <a:lnTo>
                    <a:pt x="2641289" y="236947"/>
                  </a:lnTo>
                  <a:lnTo>
                    <a:pt x="2656560" y="278104"/>
                  </a:lnTo>
                  <a:lnTo>
                    <a:pt x="2665830" y="316509"/>
                  </a:lnTo>
                  <a:lnTo>
                    <a:pt x="2671789" y="355245"/>
                  </a:lnTo>
                  <a:lnTo>
                    <a:pt x="2673776" y="395967"/>
                  </a:lnTo>
                  <a:lnTo>
                    <a:pt x="2673699" y="5009853"/>
                  </a:lnTo>
                  <a:lnTo>
                    <a:pt x="2671109" y="5054674"/>
                  </a:lnTo>
                  <a:lnTo>
                    <a:pt x="2663309" y="5099265"/>
                  </a:lnTo>
                  <a:lnTo>
                    <a:pt x="2650672" y="5142003"/>
                  </a:lnTo>
                  <a:lnTo>
                    <a:pt x="2633498" y="5182588"/>
                  </a:lnTo>
                  <a:lnTo>
                    <a:pt x="2612085" y="5220725"/>
                  </a:lnTo>
                  <a:lnTo>
                    <a:pt x="2586730" y="5256113"/>
                  </a:lnTo>
                  <a:lnTo>
                    <a:pt x="2557733" y="5288455"/>
                  </a:lnTo>
                  <a:lnTo>
                    <a:pt x="2525391" y="5317452"/>
                  </a:lnTo>
                  <a:lnTo>
                    <a:pt x="2490003" y="5342806"/>
                  </a:lnTo>
                  <a:lnTo>
                    <a:pt x="2451867" y="5364220"/>
                  </a:lnTo>
                  <a:lnTo>
                    <a:pt x="2416147" y="537933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500628" y="520556"/>
            <a:ext cx="2728595" cy="5403215"/>
            <a:chOff x="6500628" y="520556"/>
            <a:chExt cx="2728595" cy="5403215"/>
          </a:xfrm>
        </p:grpSpPr>
        <p:sp>
          <p:nvSpPr>
            <p:cNvPr id="17" name="object 17"/>
            <p:cNvSpPr/>
            <p:nvPr/>
          </p:nvSpPr>
          <p:spPr>
            <a:xfrm>
              <a:off x="6556248" y="547042"/>
              <a:ext cx="2621280" cy="5351780"/>
            </a:xfrm>
            <a:custGeom>
              <a:avLst/>
              <a:gdLst/>
              <a:ahLst/>
              <a:cxnLst/>
              <a:rect l="l" t="t" r="r" b="b"/>
              <a:pathLst>
                <a:path w="2621279" h="5351780">
                  <a:moveTo>
                    <a:pt x="2251322" y="5351525"/>
                  </a:moveTo>
                  <a:lnTo>
                    <a:pt x="369481" y="5351525"/>
                  </a:lnTo>
                  <a:lnTo>
                    <a:pt x="323157" y="5348644"/>
                  </a:lnTo>
                  <a:lnTo>
                    <a:pt x="278543" y="5340234"/>
                  </a:lnTo>
                  <a:lnTo>
                    <a:pt x="235988" y="5326640"/>
                  </a:lnTo>
                  <a:lnTo>
                    <a:pt x="195837" y="5308212"/>
                  </a:lnTo>
                  <a:lnTo>
                    <a:pt x="158439" y="5285294"/>
                  </a:lnTo>
                  <a:lnTo>
                    <a:pt x="124140" y="5258236"/>
                  </a:lnTo>
                  <a:lnTo>
                    <a:pt x="93288" y="5227384"/>
                  </a:lnTo>
                  <a:lnTo>
                    <a:pt x="66230" y="5193085"/>
                  </a:lnTo>
                  <a:lnTo>
                    <a:pt x="43313" y="5155687"/>
                  </a:lnTo>
                  <a:lnTo>
                    <a:pt x="24884" y="5115536"/>
                  </a:lnTo>
                  <a:lnTo>
                    <a:pt x="11291" y="5072981"/>
                  </a:lnTo>
                  <a:lnTo>
                    <a:pt x="2880" y="5028367"/>
                  </a:lnTo>
                  <a:lnTo>
                    <a:pt x="0" y="4982043"/>
                  </a:lnTo>
                  <a:lnTo>
                    <a:pt x="0" y="369481"/>
                  </a:lnTo>
                  <a:lnTo>
                    <a:pt x="2880" y="323157"/>
                  </a:lnTo>
                  <a:lnTo>
                    <a:pt x="11291" y="278543"/>
                  </a:lnTo>
                  <a:lnTo>
                    <a:pt x="24884" y="235988"/>
                  </a:lnTo>
                  <a:lnTo>
                    <a:pt x="43313" y="195837"/>
                  </a:lnTo>
                  <a:lnTo>
                    <a:pt x="66230" y="158439"/>
                  </a:lnTo>
                  <a:lnTo>
                    <a:pt x="93288" y="124140"/>
                  </a:lnTo>
                  <a:lnTo>
                    <a:pt x="124140" y="93288"/>
                  </a:lnTo>
                  <a:lnTo>
                    <a:pt x="158439" y="66230"/>
                  </a:lnTo>
                  <a:lnTo>
                    <a:pt x="195837" y="43313"/>
                  </a:lnTo>
                  <a:lnTo>
                    <a:pt x="235988" y="24884"/>
                  </a:lnTo>
                  <a:lnTo>
                    <a:pt x="278543" y="11291"/>
                  </a:lnTo>
                  <a:lnTo>
                    <a:pt x="323157" y="2880"/>
                  </a:lnTo>
                  <a:lnTo>
                    <a:pt x="369481" y="0"/>
                  </a:lnTo>
                  <a:lnTo>
                    <a:pt x="2251322" y="0"/>
                  </a:lnTo>
                  <a:lnTo>
                    <a:pt x="2297646" y="2880"/>
                  </a:lnTo>
                  <a:lnTo>
                    <a:pt x="2342259" y="11291"/>
                  </a:lnTo>
                  <a:lnTo>
                    <a:pt x="2384815" y="24884"/>
                  </a:lnTo>
                  <a:lnTo>
                    <a:pt x="2424966" y="43313"/>
                  </a:lnTo>
                  <a:lnTo>
                    <a:pt x="2462364" y="66230"/>
                  </a:lnTo>
                  <a:lnTo>
                    <a:pt x="2496663" y="93288"/>
                  </a:lnTo>
                  <a:lnTo>
                    <a:pt x="2527515" y="124140"/>
                  </a:lnTo>
                  <a:lnTo>
                    <a:pt x="2537189" y="136403"/>
                  </a:lnTo>
                  <a:lnTo>
                    <a:pt x="356238" y="136403"/>
                  </a:lnTo>
                  <a:lnTo>
                    <a:pt x="306189" y="142183"/>
                  </a:lnTo>
                  <a:lnTo>
                    <a:pt x="260216" y="158642"/>
                  </a:lnTo>
                  <a:lnTo>
                    <a:pt x="219642" y="184460"/>
                  </a:lnTo>
                  <a:lnTo>
                    <a:pt x="185785" y="218317"/>
                  </a:lnTo>
                  <a:lnTo>
                    <a:pt x="159966" y="258892"/>
                  </a:lnTo>
                  <a:lnTo>
                    <a:pt x="143507" y="304864"/>
                  </a:lnTo>
                  <a:lnTo>
                    <a:pt x="137727" y="354914"/>
                  </a:lnTo>
                  <a:lnTo>
                    <a:pt x="137727" y="5003232"/>
                  </a:lnTo>
                  <a:lnTo>
                    <a:pt x="143507" y="5053281"/>
                  </a:lnTo>
                  <a:lnTo>
                    <a:pt x="159966" y="5099254"/>
                  </a:lnTo>
                  <a:lnTo>
                    <a:pt x="185785" y="5139828"/>
                  </a:lnTo>
                  <a:lnTo>
                    <a:pt x="219642" y="5173685"/>
                  </a:lnTo>
                  <a:lnTo>
                    <a:pt x="260216" y="5199504"/>
                  </a:lnTo>
                  <a:lnTo>
                    <a:pt x="306189" y="5215963"/>
                  </a:lnTo>
                  <a:lnTo>
                    <a:pt x="356238" y="5221743"/>
                  </a:lnTo>
                  <a:lnTo>
                    <a:pt x="2531965" y="5221743"/>
                  </a:lnTo>
                  <a:lnTo>
                    <a:pt x="2527515" y="5227384"/>
                  </a:lnTo>
                  <a:lnTo>
                    <a:pt x="2496663" y="5258236"/>
                  </a:lnTo>
                  <a:lnTo>
                    <a:pt x="2462364" y="5285294"/>
                  </a:lnTo>
                  <a:lnTo>
                    <a:pt x="2424966" y="5308212"/>
                  </a:lnTo>
                  <a:lnTo>
                    <a:pt x="2384815" y="5326640"/>
                  </a:lnTo>
                  <a:lnTo>
                    <a:pt x="2342259" y="5340234"/>
                  </a:lnTo>
                  <a:lnTo>
                    <a:pt x="2297646" y="5348644"/>
                  </a:lnTo>
                  <a:lnTo>
                    <a:pt x="2251322" y="5351525"/>
                  </a:lnTo>
                  <a:close/>
                </a:path>
                <a:path w="2621279" h="5351780">
                  <a:moveTo>
                    <a:pt x="1859326" y="319158"/>
                  </a:moveTo>
                  <a:lnTo>
                    <a:pt x="764125" y="319158"/>
                  </a:lnTo>
                  <a:lnTo>
                    <a:pt x="716388" y="309411"/>
                  </a:lnTo>
                  <a:lnTo>
                    <a:pt x="677217" y="282905"/>
                  </a:lnTo>
                  <a:lnTo>
                    <a:pt x="650710" y="243734"/>
                  </a:lnTo>
                  <a:lnTo>
                    <a:pt x="640964" y="195997"/>
                  </a:lnTo>
                  <a:lnTo>
                    <a:pt x="640964" y="136403"/>
                  </a:lnTo>
                  <a:lnTo>
                    <a:pt x="1982488" y="136403"/>
                  </a:lnTo>
                  <a:lnTo>
                    <a:pt x="1982488" y="169511"/>
                  </a:lnTo>
                  <a:lnTo>
                    <a:pt x="1624925" y="169511"/>
                  </a:lnTo>
                  <a:lnTo>
                    <a:pt x="1612489" y="172077"/>
                  </a:lnTo>
                  <a:lnTo>
                    <a:pt x="1601915" y="179112"/>
                  </a:lnTo>
                  <a:lnTo>
                    <a:pt x="1601221" y="180105"/>
                  </a:lnTo>
                  <a:lnTo>
                    <a:pt x="1136256" y="180105"/>
                  </a:lnTo>
                  <a:lnTo>
                    <a:pt x="1127710" y="181761"/>
                  </a:lnTo>
                  <a:lnTo>
                    <a:pt x="1120529" y="186396"/>
                  </a:lnTo>
                  <a:lnTo>
                    <a:pt x="1115584" y="193514"/>
                  </a:lnTo>
                  <a:lnTo>
                    <a:pt x="1113742" y="202619"/>
                  </a:lnTo>
                  <a:lnTo>
                    <a:pt x="1115584" y="211723"/>
                  </a:lnTo>
                  <a:lnTo>
                    <a:pt x="1120529" y="218841"/>
                  </a:lnTo>
                  <a:lnTo>
                    <a:pt x="1127710" y="223476"/>
                  </a:lnTo>
                  <a:lnTo>
                    <a:pt x="1136256" y="225132"/>
                  </a:lnTo>
                  <a:lnTo>
                    <a:pt x="1600753" y="225132"/>
                  </a:lnTo>
                  <a:lnTo>
                    <a:pt x="1601418" y="226125"/>
                  </a:lnTo>
                  <a:lnTo>
                    <a:pt x="1611930" y="233160"/>
                  </a:lnTo>
                  <a:lnTo>
                    <a:pt x="1624925" y="235726"/>
                  </a:lnTo>
                  <a:lnTo>
                    <a:pt x="1974377" y="235726"/>
                  </a:lnTo>
                  <a:lnTo>
                    <a:pt x="1972742" y="243734"/>
                  </a:lnTo>
                  <a:lnTo>
                    <a:pt x="1946235" y="282905"/>
                  </a:lnTo>
                  <a:lnTo>
                    <a:pt x="1907064" y="309411"/>
                  </a:lnTo>
                  <a:lnTo>
                    <a:pt x="1859326" y="319158"/>
                  </a:lnTo>
                  <a:close/>
                </a:path>
                <a:path w="2621279" h="5351780">
                  <a:moveTo>
                    <a:pt x="2531965" y="5221743"/>
                  </a:moveTo>
                  <a:lnTo>
                    <a:pt x="2267214" y="5221743"/>
                  </a:lnTo>
                  <a:lnTo>
                    <a:pt x="2317263" y="5215963"/>
                  </a:lnTo>
                  <a:lnTo>
                    <a:pt x="2363236" y="5199504"/>
                  </a:lnTo>
                  <a:lnTo>
                    <a:pt x="2403810" y="5173685"/>
                  </a:lnTo>
                  <a:lnTo>
                    <a:pt x="2437667" y="5139828"/>
                  </a:lnTo>
                  <a:lnTo>
                    <a:pt x="2463485" y="5099254"/>
                  </a:lnTo>
                  <a:lnTo>
                    <a:pt x="2479944" y="5053281"/>
                  </a:lnTo>
                  <a:lnTo>
                    <a:pt x="2485724" y="5003232"/>
                  </a:lnTo>
                  <a:lnTo>
                    <a:pt x="2484400" y="5003232"/>
                  </a:lnTo>
                  <a:lnTo>
                    <a:pt x="2484400" y="354914"/>
                  </a:lnTo>
                  <a:lnTo>
                    <a:pt x="2478620" y="304864"/>
                  </a:lnTo>
                  <a:lnTo>
                    <a:pt x="2462161" y="258892"/>
                  </a:lnTo>
                  <a:lnTo>
                    <a:pt x="2436343" y="218317"/>
                  </a:lnTo>
                  <a:lnTo>
                    <a:pt x="2402486" y="184460"/>
                  </a:lnTo>
                  <a:lnTo>
                    <a:pt x="2361911" y="158642"/>
                  </a:lnTo>
                  <a:lnTo>
                    <a:pt x="2315939" y="142183"/>
                  </a:lnTo>
                  <a:lnTo>
                    <a:pt x="2265889" y="136403"/>
                  </a:lnTo>
                  <a:lnTo>
                    <a:pt x="2537189" y="136403"/>
                  </a:lnTo>
                  <a:lnTo>
                    <a:pt x="2577490" y="195837"/>
                  </a:lnTo>
                  <a:lnTo>
                    <a:pt x="2595919" y="235988"/>
                  </a:lnTo>
                  <a:lnTo>
                    <a:pt x="2609512" y="278543"/>
                  </a:lnTo>
                  <a:lnTo>
                    <a:pt x="2617923" y="323157"/>
                  </a:lnTo>
                  <a:lnTo>
                    <a:pt x="2620803" y="369481"/>
                  </a:lnTo>
                  <a:lnTo>
                    <a:pt x="2620803" y="4982043"/>
                  </a:lnTo>
                  <a:lnTo>
                    <a:pt x="2617923" y="5028367"/>
                  </a:lnTo>
                  <a:lnTo>
                    <a:pt x="2609512" y="5072981"/>
                  </a:lnTo>
                  <a:lnTo>
                    <a:pt x="2595919" y="5115536"/>
                  </a:lnTo>
                  <a:lnTo>
                    <a:pt x="2577490" y="5155687"/>
                  </a:lnTo>
                  <a:lnTo>
                    <a:pt x="2554573" y="5193085"/>
                  </a:lnTo>
                  <a:lnTo>
                    <a:pt x="2531965" y="5221743"/>
                  </a:lnTo>
                  <a:close/>
                </a:path>
                <a:path w="2621279" h="5351780">
                  <a:moveTo>
                    <a:pt x="1974377" y="235726"/>
                  </a:moveTo>
                  <a:lnTo>
                    <a:pt x="1624925" y="235726"/>
                  </a:lnTo>
                  <a:lnTo>
                    <a:pt x="1637919" y="233160"/>
                  </a:lnTo>
                  <a:lnTo>
                    <a:pt x="1648431" y="226125"/>
                  </a:lnTo>
                  <a:lnTo>
                    <a:pt x="1655466" y="215613"/>
                  </a:lnTo>
                  <a:lnTo>
                    <a:pt x="1658032" y="202619"/>
                  </a:lnTo>
                  <a:lnTo>
                    <a:pt x="1655466" y="189624"/>
                  </a:lnTo>
                  <a:lnTo>
                    <a:pt x="1648431" y="179112"/>
                  </a:lnTo>
                  <a:lnTo>
                    <a:pt x="1637919" y="172077"/>
                  </a:lnTo>
                  <a:lnTo>
                    <a:pt x="1624925" y="169511"/>
                  </a:lnTo>
                  <a:lnTo>
                    <a:pt x="1982488" y="169511"/>
                  </a:lnTo>
                  <a:lnTo>
                    <a:pt x="1982488" y="195997"/>
                  </a:lnTo>
                  <a:lnTo>
                    <a:pt x="1974377" y="235726"/>
                  </a:lnTo>
                  <a:close/>
                </a:path>
                <a:path w="2621279" h="5351780">
                  <a:moveTo>
                    <a:pt x="1600753" y="225132"/>
                  </a:moveTo>
                  <a:lnTo>
                    <a:pt x="1454089" y="225132"/>
                  </a:lnTo>
                  <a:lnTo>
                    <a:pt x="1462635" y="223476"/>
                  </a:lnTo>
                  <a:lnTo>
                    <a:pt x="1469815" y="218841"/>
                  </a:lnTo>
                  <a:lnTo>
                    <a:pt x="1474761" y="211723"/>
                  </a:lnTo>
                  <a:lnTo>
                    <a:pt x="1476603" y="202619"/>
                  </a:lnTo>
                  <a:lnTo>
                    <a:pt x="1474761" y="193514"/>
                  </a:lnTo>
                  <a:lnTo>
                    <a:pt x="1469815" y="186396"/>
                  </a:lnTo>
                  <a:lnTo>
                    <a:pt x="1462635" y="181761"/>
                  </a:lnTo>
                  <a:lnTo>
                    <a:pt x="1454089" y="180105"/>
                  </a:lnTo>
                  <a:lnTo>
                    <a:pt x="1601221" y="180105"/>
                  </a:lnTo>
                  <a:lnTo>
                    <a:pt x="1594569" y="189624"/>
                  </a:lnTo>
                  <a:lnTo>
                    <a:pt x="1591817" y="202619"/>
                  </a:lnTo>
                  <a:lnTo>
                    <a:pt x="1594383" y="215613"/>
                  </a:lnTo>
                  <a:lnTo>
                    <a:pt x="1600753" y="225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3976" y="683445"/>
              <a:ext cx="2346672" cy="50853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69991" y="727147"/>
              <a:ext cx="363220" cy="45085"/>
            </a:xfrm>
            <a:custGeom>
              <a:avLst/>
              <a:gdLst/>
              <a:ahLst/>
              <a:cxnLst/>
              <a:rect l="l" t="t" r="r" b="b"/>
              <a:pathLst>
                <a:path w="363220" h="45084">
                  <a:moveTo>
                    <a:pt x="340346" y="45026"/>
                  </a:moveTo>
                  <a:lnTo>
                    <a:pt x="22513" y="45026"/>
                  </a:lnTo>
                  <a:lnTo>
                    <a:pt x="13967" y="43371"/>
                  </a:lnTo>
                  <a:lnTo>
                    <a:pt x="6786" y="38735"/>
                  </a:lnTo>
                  <a:lnTo>
                    <a:pt x="1841" y="31617"/>
                  </a:lnTo>
                  <a:lnTo>
                    <a:pt x="0" y="22513"/>
                  </a:lnTo>
                  <a:lnTo>
                    <a:pt x="1841" y="13408"/>
                  </a:lnTo>
                  <a:lnTo>
                    <a:pt x="6786" y="6290"/>
                  </a:lnTo>
                  <a:lnTo>
                    <a:pt x="13967" y="1655"/>
                  </a:lnTo>
                  <a:lnTo>
                    <a:pt x="22513" y="0"/>
                  </a:lnTo>
                  <a:lnTo>
                    <a:pt x="340346" y="0"/>
                  </a:lnTo>
                  <a:lnTo>
                    <a:pt x="348892" y="1655"/>
                  </a:lnTo>
                  <a:lnTo>
                    <a:pt x="356072" y="6290"/>
                  </a:lnTo>
                  <a:lnTo>
                    <a:pt x="361018" y="13408"/>
                  </a:lnTo>
                  <a:lnTo>
                    <a:pt x="362860" y="22513"/>
                  </a:lnTo>
                  <a:lnTo>
                    <a:pt x="361018" y="31617"/>
                  </a:lnTo>
                  <a:lnTo>
                    <a:pt x="356072" y="38735"/>
                  </a:lnTo>
                  <a:lnTo>
                    <a:pt x="348892" y="43371"/>
                  </a:lnTo>
                  <a:lnTo>
                    <a:pt x="340346" y="4502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8065" y="716553"/>
              <a:ext cx="66215" cy="6621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00622" y="1235684"/>
              <a:ext cx="2728595" cy="1279525"/>
            </a:xfrm>
            <a:custGeom>
              <a:avLst/>
              <a:gdLst/>
              <a:ahLst/>
              <a:cxnLst/>
              <a:rect l="l" t="t" r="r" b="b"/>
              <a:pathLst>
                <a:path w="2728595" h="1279525">
                  <a:moveTo>
                    <a:pt x="29133" y="876693"/>
                  </a:moveTo>
                  <a:lnTo>
                    <a:pt x="17881" y="879017"/>
                  </a:lnTo>
                  <a:lnTo>
                    <a:pt x="8610" y="885304"/>
                  </a:lnTo>
                  <a:lnTo>
                    <a:pt x="2311" y="894575"/>
                  </a:lnTo>
                  <a:lnTo>
                    <a:pt x="0" y="905827"/>
                  </a:lnTo>
                  <a:lnTo>
                    <a:pt x="0" y="1250149"/>
                  </a:lnTo>
                  <a:lnTo>
                    <a:pt x="2311" y="1261402"/>
                  </a:lnTo>
                  <a:lnTo>
                    <a:pt x="8610" y="1270673"/>
                  </a:lnTo>
                  <a:lnTo>
                    <a:pt x="17881" y="1276972"/>
                  </a:lnTo>
                  <a:lnTo>
                    <a:pt x="29133" y="1279283"/>
                  </a:lnTo>
                  <a:lnTo>
                    <a:pt x="29133" y="876693"/>
                  </a:lnTo>
                  <a:close/>
                </a:path>
                <a:path w="2728595" h="1279525">
                  <a:moveTo>
                    <a:pt x="29133" y="388023"/>
                  </a:moveTo>
                  <a:lnTo>
                    <a:pt x="17881" y="390131"/>
                  </a:lnTo>
                  <a:lnTo>
                    <a:pt x="8610" y="395973"/>
                  </a:lnTo>
                  <a:lnTo>
                    <a:pt x="2311" y="404787"/>
                  </a:lnTo>
                  <a:lnTo>
                    <a:pt x="0" y="415836"/>
                  </a:lnTo>
                  <a:lnTo>
                    <a:pt x="0" y="760158"/>
                  </a:lnTo>
                  <a:lnTo>
                    <a:pt x="2311" y="771410"/>
                  </a:lnTo>
                  <a:lnTo>
                    <a:pt x="8610" y="780681"/>
                  </a:lnTo>
                  <a:lnTo>
                    <a:pt x="17881" y="786968"/>
                  </a:lnTo>
                  <a:lnTo>
                    <a:pt x="29133" y="789292"/>
                  </a:lnTo>
                  <a:lnTo>
                    <a:pt x="29133" y="388023"/>
                  </a:lnTo>
                  <a:close/>
                </a:path>
                <a:path w="2728595" h="1279525">
                  <a:moveTo>
                    <a:pt x="29133" y="0"/>
                  </a:moveTo>
                  <a:lnTo>
                    <a:pt x="17881" y="2108"/>
                  </a:lnTo>
                  <a:lnTo>
                    <a:pt x="8610" y="7950"/>
                  </a:lnTo>
                  <a:lnTo>
                    <a:pt x="2311" y="16764"/>
                  </a:lnTo>
                  <a:lnTo>
                    <a:pt x="0" y="27813"/>
                  </a:lnTo>
                  <a:lnTo>
                    <a:pt x="0" y="193357"/>
                  </a:lnTo>
                  <a:lnTo>
                    <a:pt x="2311" y="204609"/>
                  </a:lnTo>
                  <a:lnTo>
                    <a:pt x="8610" y="213880"/>
                  </a:lnTo>
                  <a:lnTo>
                    <a:pt x="17881" y="220167"/>
                  </a:lnTo>
                  <a:lnTo>
                    <a:pt x="29133" y="222491"/>
                  </a:lnTo>
                  <a:lnTo>
                    <a:pt x="29133" y="0"/>
                  </a:lnTo>
                  <a:close/>
                </a:path>
                <a:path w="2728595" h="1279525">
                  <a:moveTo>
                    <a:pt x="2728074" y="535889"/>
                  </a:moveTo>
                  <a:lnTo>
                    <a:pt x="2723438" y="529069"/>
                  </a:lnTo>
                  <a:lnTo>
                    <a:pt x="2714167" y="522770"/>
                  </a:lnTo>
                  <a:lnTo>
                    <a:pt x="2702915" y="520458"/>
                  </a:lnTo>
                  <a:lnTo>
                    <a:pt x="2702915" y="1165390"/>
                  </a:lnTo>
                  <a:lnTo>
                    <a:pt x="2714167" y="1163078"/>
                  </a:lnTo>
                  <a:lnTo>
                    <a:pt x="2723438" y="1156792"/>
                  </a:lnTo>
                  <a:lnTo>
                    <a:pt x="2728074" y="1149959"/>
                  </a:lnTo>
                  <a:lnTo>
                    <a:pt x="2728074" y="535889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29762" y="520556"/>
              <a:ext cx="2673985" cy="5403215"/>
            </a:xfrm>
            <a:custGeom>
              <a:avLst/>
              <a:gdLst/>
              <a:ahLst/>
              <a:cxnLst/>
              <a:rect l="l" t="t" r="r" b="b"/>
              <a:pathLst>
                <a:path w="2673984" h="5403215">
                  <a:moveTo>
                    <a:pt x="2300739" y="5403172"/>
                  </a:moveTo>
                  <a:lnTo>
                    <a:pt x="373036" y="5403172"/>
                  </a:lnTo>
                  <a:lnTo>
                    <a:pt x="349822" y="5401831"/>
                  </a:lnTo>
                  <a:lnTo>
                    <a:pt x="305231" y="5394030"/>
                  </a:lnTo>
                  <a:lnTo>
                    <a:pt x="262494" y="5381394"/>
                  </a:lnTo>
                  <a:lnTo>
                    <a:pt x="221908" y="5364220"/>
                  </a:lnTo>
                  <a:lnTo>
                    <a:pt x="183772" y="5342806"/>
                  </a:lnTo>
                  <a:lnTo>
                    <a:pt x="148384" y="5317452"/>
                  </a:lnTo>
                  <a:lnTo>
                    <a:pt x="116042" y="5288455"/>
                  </a:lnTo>
                  <a:lnTo>
                    <a:pt x="87045" y="5256113"/>
                  </a:lnTo>
                  <a:lnTo>
                    <a:pt x="61690" y="5220725"/>
                  </a:lnTo>
                  <a:lnTo>
                    <a:pt x="40277" y="5182588"/>
                  </a:lnTo>
                  <a:lnTo>
                    <a:pt x="23103" y="5142003"/>
                  </a:lnTo>
                  <a:lnTo>
                    <a:pt x="10467" y="5099265"/>
                  </a:lnTo>
                  <a:lnTo>
                    <a:pt x="2666" y="5054674"/>
                  </a:lnTo>
                  <a:lnTo>
                    <a:pt x="76" y="5009853"/>
                  </a:lnTo>
                  <a:lnTo>
                    <a:pt x="0" y="395967"/>
                  </a:lnTo>
                  <a:lnTo>
                    <a:pt x="496" y="375916"/>
                  </a:lnTo>
                  <a:lnTo>
                    <a:pt x="4503" y="335628"/>
                  </a:lnTo>
                  <a:lnTo>
                    <a:pt x="12084" y="297306"/>
                  </a:lnTo>
                  <a:lnTo>
                    <a:pt x="27479" y="250956"/>
                  </a:lnTo>
                  <a:lnTo>
                    <a:pt x="43930" y="215655"/>
                  </a:lnTo>
                  <a:lnTo>
                    <a:pt x="63256" y="182754"/>
                  </a:lnTo>
                  <a:lnTo>
                    <a:pt x="87859" y="147246"/>
                  </a:lnTo>
                  <a:lnTo>
                    <a:pt x="116539" y="115214"/>
                  </a:lnTo>
                  <a:lnTo>
                    <a:pt x="123492" y="109048"/>
                  </a:lnTo>
                  <a:lnTo>
                    <a:pt x="137397" y="96219"/>
                  </a:lnTo>
                  <a:lnTo>
                    <a:pt x="187299" y="59328"/>
                  </a:lnTo>
                  <a:lnTo>
                    <a:pt x="234635" y="34325"/>
                  </a:lnTo>
                  <a:lnTo>
                    <a:pt x="285658" y="15679"/>
                  </a:lnTo>
                  <a:lnTo>
                    <a:pt x="339669" y="4025"/>
                  </a:lnTo>
                  <a:lnTo>
                    <a:pt x="395965" y="0"/>
                  </a:lnTo>
                  <a:lnTo>
                    <a:pt x="2279135" y="0"/>
                  </a:lnTo>
                  <a:lnTo>
                    <a:pt x="2335304" y="3898"/>
                  </a:lnTo>
                  <a:lnTo>
                    <a:pt x="2389060" y="15298"/>
                  </a:lnTo>
                  <a:lnTo>
                    <a:pt x="2419875" y="26486"/>
                  </a:lnTo>
                  <a:lnTo>
                    <a:pt x="395967" y="26486"/>
                  </a:lnTo>
                  <a:lnTo>
                    <a:pt x="349650" y="29367"/>
                  </a:lnTo>
                  <a:lnTo>
                    <a:pt x="305040" y="37782"/>
                  </a:lnTo>
                  <a:lnTo>
                    <a:pt x="262490" y="51386"/>
                  </a:lnTo>
                  <a:lnTo>
                    <a:pt x="222345" y="69837"/>
                  </a:lnTo>
                  <a:lnTo>
                    <a:pt x="184925" y="92791"/>
                  </a:lnTo>
                  <a:lnTo>
                    <a:pt x="150627" y="119904"/>
                  </a:lnTo>
                  <a:lnTo>
                    <a:pt x="119774" y="150833"/>
                  </a:lnTo>
                  <a:lnTo>
                    <a:pt x="92716" y="185234"/>
                  </a:lnTo>
                  <a:lnTo>
                    <a:pt x="69799" y="222763"/>
                  </a:lnTo>
                  <a:lnTo>
                    <a:pt x="51370" y="263077"/>
                  </a:lnTo>
                  <a:lnTo>
                    <a:pt x="37777" y="305832"/>
                  </a:lnTo>
                  <a:lnTo>
                    <a:pt x="29366" y="350685"/>
                  </a:lnTo>
                  <a:lnTo>
                    <a:pt x="26568" y="395967"/>
                  </a:lnTo>
                  <a:lnTo>
                    <a:pt x="26486" y="5009853"/>
                  </a:lnTo>
                  <a:lnTo>
                    <a:pt x="29366" y="5056178"/>
                  </a:lnTo>
                  <a:lnTo>
                    <a:pt x="37777" y="5100791"/>
                  </a:lnTo>
                  <a:lnTo>
                    <a:pt x="51370" y="5143347"/>
                  </a:lnTo>
                  <a:lnTo>
                    <a:pt x="69799" y="5183497"/>
                  </a:lnTo>
                  <a:lnTo>
                    <a:pt x="92716" y="5220896"/>
                  </a:lnTo>
                  <a:lnTo>
                    <a:pt x="119774" y="5255194"/>
                  </a:lnTo>
                  <a:lnTo>
                    <a:pt x="150627" y="5286046"/>
                  </a:lnTo>
                  <a:lnTo>
                    <a:pt x="184925" y="5313104"/>
                  </a:lnTo>
                  <a:lnTo>
                    <a:pt x="222324" y="5336021"/>
                  </a:lnTo>
                  <a:lnTo>
                    <a:pt x="262474" y="5354450"/>
                  </a:lnTo>
                  <a:lnTo>
                    <a:pt x="305030" y="5368044"/>
                  </a:lnTo>
                  <a:lnTo>
                    <a:pt x="349643" y="5376454"/>
                  </a:lnTo>
                  <a:lnTo>
                    <a:pt x="395967" y="5379335"/>
                  </a:lnTo>
                  <a:lnTo>
                    <a:pt x="2416147" y="5379335"/>
                  </a:lnTo>
                  <a:lnTo>
                    <a:pt x="2411282" y="5381394"/>
                  </a:lnTo>
                  <a:lnTo>
                    <a:pt x="2368544" y="5394030"/>
                  </a:lnTo>
                  <a:lnTo>
                    <a:pt x="2323954" y="5401831"/>
                  </a:lnTo>
                  <a:lnTo>
                    <a:pt x="2300739" y="5403172"/>
                  </a:lnTo>
                  <a:close/>
                </a:path>
                <a:path w="2673984" h="5403215">
                  <a:moveTo>
                    <a:pt x="2416147" y="5379335"/>
                  </a:moveTo>
                  <a:lnTo>
                    <a:pt x="2277808" y="5379335"/>
                  </a:lnTo>
                  <a:lnTo>
                    <a:pt x="2324132" y="5376454"/>
                  </a:lnTo>
                  <a:lnTo>
                    <a:pt x="2368746" y="5368044"/>
                  </a:lnTo>
                  <a:lnTo>
                    <a:pt x="2411301" y="5354450"/>
                  </a:lnTo>
                  <a:lnTo>
                    <a:pt x="2451452" y="5336021"/>
                  </a:lnTo>
                  <a:lnTo>
                    <a:pt x="2488850" y="5313104"/>
                  </a:lnTo>
                  <a:lnTo>
                    <a:pt x="2523149" y="5286046"/>
                  </a:lnTo>
                  <a:lnTo>
                    <a:pt x="2554001" y="5255194"/>
                  </a:lnTo>
                  <a:lnTo>
                    <a:pt x="2581059" y="5220896"/>
                  </a:lnTo>
                  <a:lnTo>
                    <a:pt x="2603976" y="5183497"/>
                  </a:lnTo>
                  <a:lnTo>
                    <a:pt x="2622405" y="5143347"/>
                  </a:lnTo>
                  <a:lnTo>
                    <a:pt x="2635998" y="5100791"/>
                  </a:lnTo>
                  <a:lnTo>
                    <a:pt x="2644409" y="5056178"/>
                  </a:lnTo>
                  <a:lnTo>
                    <a:pt x="2647290" y="5009853"/>
                  </a:lnTo>
                  <a:lnTo>
                    <a:pt x="2647290" y="395967"/>
                  </a:lnTo>
                  <a:lnTo>
                    <a:pt x="2644409" y="349643"/>
                  </a:lnTo>
                  <a:lnTo>
                    <a:pt x="2635998" y="305029"/>
                  </a:lnTo>
                  <a:lnTo>
                    <a:pt x="2622405" y="262474"/>
                  </a:lnTo>
                  <a:lnTo>
                    <a:pt x="2603976" y="222323"/>
                  </a:lnTo>
                  <a:lnTo>
                    <a:pt x="2581059" y="184925"/>
                  </a:lnTo>
                  <a:lnTo>
                    <a:pt x="2554001" y="150626"/>
                  </a:lnTo>
                  <a:lnTo>
                    <a:pt x="2523149" y="119774"/>
                  </a:lnTo>
                  <a:lnTo>
                    <a:pt x="2488850" y="92716"/>
                  </a:lnTo>
                  <a:lnTo>
                    <a:pt x="2451431" y="69799"/>
                  </a:lnTo>
                  <a:lnTo>
                    <a:pt x="2411286" y="51370"/>
                  </a:lnTo>
                  <a:lnTo>
                    <a:pt x="2368735" y="37777"/>
                  </a:lnTo>
                  <a:lnTo>
                    <a:pt x="2324126" y="29366"/>
                  </a:lnTo>
                  <a:lnTo>
                    <a:pt x="2277808" y="26486"/>
                  </a:lnTo>
                  <a:lnTo>
                    <a:pt x="2419875" y="26486"/>
                  </a:lnTo>
                  <a:lnTo>
                    <a:pt x="2487292" y="58820"/>
                  </a:lnTo>
                  <a:lnTo>
                    <a:pt x="2530751" y="90052"/>
                  </a:lnTo>
                  <a:lnTo>
                    <a:pt x="2568266" y="125953"/>
                  </a:lnTo>
                  <a:lnTo>
                    <a:pt x="2595642" y="158916"/>
                  </a:lnTo>
                  <a:lnTo>
                    <a:pt x="2616831" y="190700"/>
                  </a:lnTo>
                  <a:lnTo>
                    <a:pt x="2641289" y="236947"/>
                  </a:lnTo>
                  <a:lnTo>
                    <a:pt x="2656560" y="278104"/>
                  </a:lnTo>
                  <a:lnTo>
                    <a:pt x="2665830" y="316509"/>
                  </a:lnTo>
                  <a:lnTo>
                    <a:pt x="2671790" y="355245"/>
                  </a:lnTo>
                  <a:lnTo>
                    <a:pt x="2673776" y="395967"/>
                  </a:lnTo>
                  <a:lnTo>
                    <a:pt x="2673699" y="5009853"/>
                  </a:lnTo>
                  <a:lnTo>
                    <a:pt x="2671109" y="5054674"/>
                  </a:lnTo>
                  <a:lnTo>
                    <a:pt x="2663309" y="5099265"/>
                  </a:lnTo>
                  <a:lnTo>
                    <a:pt x="2650672" y="5142003"/>
                  </a:lnTo>
                  <a:lnTo>
                    <a:pt x="2633498" y="5182588"/>
                  </a:lnTo>
                  <a:lnTo>
                    <a:pt x="2612085" y="5220725"/>
                  </a:lnTo>
                  <a:lnTo>
                    <a:pt x="2586731" y="5256113"/>
                  </a:lnTo>
                  <a:lnTo>
                    <a:pt x="2557733" y="5288455"/>
                  </a:lnTo>
                  <a:lnTo>
                    <a:pt x="2525392" y="5317452"/>
                  </a:lnTo>
                  <a:lnTo>
                    <a:pt x="2490003" y="5342806"/>
                  </a:lnTo>
                  <a:lnTo>
                    <a:pt x="2451867" y="5364220"/>
                  </a:lnTo>
                  <a:lnTo>
                    <a:pt x="2416147" y="537933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5045761" y="6683705"/>
            <a:ext cx="1420495" cy="19050"/>
          </a:xfrm>
          <a:custGeom>
            <a:avLst/>
            <a:gdLst/>
            <a:ahLst/>
            <a:cxnLst/>
            <a:rect l="l" t="t" r="r" b="b"/>
            <a:pathLst>
              <a:path w="1420495" h="19050">
                <a:moveTo>
                  <a:pt x="1420380" y="0"/>
                </a:moveTo>
                <a:lnTo>
                  <a:pt x="1172959" y="0"/>
                </a:lnTo>
                <a:lnTo>
                  <a:pt x="0" y="0"/>
                </a:lnTo>
                <a:lnTo>
                  <a:pt x="0" y="19050"/>
                </a:lnTo>
                <a:lnTo>
                  <a:pt x="1172959" y="19050"/>
                </a:lnTo>
                <a:lnTo>
                  <a:pt x="1420380" y="19050"/>
                </a:lnTo>
                <a:lnTo>
                  <a:pt x="1420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77004" y="6410675"/>
            <a:ext cx="320230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9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Another</a:t>
            </a:r>
            <a:r>
              <a:rPr dirty="0" u="heavy" sz="1900" spc="-11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900" spc="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exam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ple</a:t>
            </a:r>
            <a:r>
              <a:rPr dirty="0" sz="19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9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Lucida Sans Unicode"/>
                <a:cs typeface="Lucida Sans Unicode"/>
              </a:rPr>
              <a:t>Grape</a:t>
            </a:r>
            <a:endParaRPr sz="1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517" y="678815"/>
            <a:ext cx="7404734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3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oo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-3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sz="3900" spc="690"/>
              <a:t>g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13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42508" y="1965099"/>
            <a:ext cx="5226050" cy="14255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61315" indent="-27813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361950" algn="l"/>
              </a:tabLst>
            </a:pPr>
            <a:r>
              <a:rPr dirty="0" sz="2300" spc="315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Lucida Sans Unicode"/>
                <a:cs typeface="Lucida Sans Unicode"/>
              </a:rPr>
              <a:t>(in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Lucida Sans Unicode"/>
                <a:cs typeface="Lucida Sans Unicode"/>
              </a:rPr>
              <a:t>Android),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Python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Lucida Sans Unicode"/>
                <a:cs typeface="Lucida Sans Unicode"/>
              </a:rPr>
              <a:t>(in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ML)</a:t>
            </a:r>
            <a:endParaRPr sz="2300">
              <a:latin typeface="Lucida Sans Unicode"/>
              <a:cs typeface="Lucida Sans Unicode"/>
            </a:endParaRPr>
          </a:p>
          <a:p>
            <a:pPr marL="361315" indent="-34480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61950" algn="l"/>
              </a:tabLst>
            </a:pP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Android</a:t>
            </a:r>
            <a:r>
              <a:rPr dirty="0" sz="23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Lucida Sans Unicode"/>
                <a:cs typeface="Lucida Sans Unicode"/>
              </a:rPr>
              <a:t>Studio</a:t>
            </a:r>
            <a:endParaRPr sz="2300">
              <a:latin typeface="Lucida Sans Unicode"/>
              <a:cs typeface="Lucida Sans Unicode"/>
            </a:endParaRPr>
          </a:p>
          <a:p>
            <a:pPr marL="361315" indent="-34925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61950" algn="l"/>
              </a:tabLst>
            </a:pP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Jupyter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57147"/>
            <a:ext cx="266382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204">
                <a:uFill>
                  <a:solidFill>
                    <a:srgbClr val="FFFFFF"/>
                  </a:solidFill>
                </a:uFill>
              </a:rPr>
              <a:t>Limitation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2119808"/>
            <a:ext cx="8311515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2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listed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common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remedies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can't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remedies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specific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develop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recommendation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them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correctly.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57146"/>
            <a:ext cx="320230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9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745">
                <a:uFill>
                  <a:solidFill>
                    <a:srgbClr val="FFFFFF"/>
                  </a:solidFill>
                </a:uFill>
              </a:rPr>
              <a:t>W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k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362386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219636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076886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9931" rIns="0" bIns="0" rtlCol="0" vert="horz">
            <a:spAutoFit/>
          </a:bodyPr>
          <a:lstStyle/>
          <a:p>
            <a:pPr marL="487045" marR="5080">
              <a:lnSpc>
                <a:spcPct val="127800"/>
              </a:lnSpc>
              <a:spcBef>
                <a:spcPts val="100"/>
              </a:spcBef>
            </a:pPr>
            <a:r>
              <a:rPr dirty="0" spc="75"/>
              <a:t>Improved</a:t>
            </a:r>
            <a:r>
              <a:rPr dirty="0" spc="200"/>
              <a:t> </a:t>
            </a:r>
            <a:r>
              <a:rPr dirty="0" spc="55"/>
              <a:t>the</a:t>
            </a:r>
            <a:r>
              <a:rPr dirty="0" spc="204"/>
              <a:t> </a:t>
            </a:r>
            <a:r>
              <a:rPr dirty="0" spc="85"/>
              <a:t>model</a:t>
            </a:r>
            <a:r>
              <a:rPr dirty="0" spc="204"/>
              <a:t> </a:t>
            </a:r>
            <a:r>
              <a:rPr dirty="0" spc="50"/>
              <a:t>so</a:t>
            </a:r>
            <a:r>
              <a:rPr dirty="0" spc="204"/>
              <a:t> </a:t>
            </a:r>
            <a:r>
              <a:rPr dirty="0" spc="75"/>
              <a:t>that</a:t>
            </a:r>
            <a:r>
              <a:rPr dirty="0" spc="200"/>
              <a:t> </a:t>
            </a:r>
            <a:r>
              <a:rPr dirty="0" spc="-35"/>
              <a:t>it</a:t>
            </a:r>
            <a:r>
              <a:rPr dirty="0" spc="204"/>
              <a:t> </a:t>
            </a:r>
            <a:r>
              <a:rPr dirty="0" spc="170"/>
              <a:t>can</a:t>
            </a:r>
            <a:r>
              <a:rPr dirty="0" spc="204"/>
              <a:t> </a:t>
            </a:r>
            <a:r>
              <a:rPr dirty="0" spc="55"/>
              <a:t>predict</a:t>
            </a:r>
            <a:r>
              <a:rPr dirty="0" spc="204"/>
              <a:t> </a:t>
            </a:r>
            <a:r>
              <a:rPr dirty="0" spc="55"/>
              <a:t>the</a:t>
            </a:r>
            <a:r>
              <a:rPr dirty="0" spc="204"/>
              <a:t> </a:t>
            </a:r>
            <a:r>
              <a:rPr dirty="0" spc="65"/>
              <a:t>hazard </a:t>
            </a:r>
            <a:r>
              <a:rPr dirty="0" spc="-685"/>
              <a:t> </a:t>
            </a:r>
            <a:r>
              <a:rPr dirty="0" spc="80"/>
              <a:t>images.</a:t>
            </a:r>
          </a:p>
          <a:p>
            <a:pPr marL="487045" marR="5080">
              <a:lnSpc>
                <a:spcPct val="127800"/>
              </a:lnSpc>
            </a:pPr>
            <a:r>
              <a:rPr dirty="0" spc="-35"/>
              <a:t>Also,</a:t>
            </a:r>
            <a:r>
              <a:rPr dirty="0" spc="-60"/>
              <a:t> </a:t>
            </a:r>
            <a:r>
              <a:rPr dirty="0" spc="120"/>
              <a:t>we</a:t>
            </a:r>
            <a:r>
              <a:rPr dirty="0" spc="-60"/>
              <a:t> </a:t>
            </a:r>
            <a:r>
              <a:rPr dirty="0" spc="170"/>
              <a:t>can</a:t>
            </a:r>
            <a:r>
              <a:rPr dirty="0" spc="-60"/>
              <a:t> </a:t>
            </a:r>
            <a:r>
              <a:rPr dirty="0" spc="160"/>
              <a:t>add</a:t>
            </a:r>
            <a:r>
              <a:rPr dirty="0" spc="-60"/>
              <a:t> </a:t>
            </a:r>
            <a:r>
              <a:rPr dirty="0" spc="275"/>
              <a:t>a</a:t>
            </a:r>
            <a:r>
              <a:rPr dirty="0" spc="-60"/>
              <a:t> </a:t>
            </a:r>
            <a:r>
              <a:rPr dirty="0" spc="60"/>
              <a:t>pests</a:t>
            </a:r>
            <a:r>
              <a:rPr dirty="0" spc="-60"/>
              <a:t> </a:t>
            </a:r>
            <a:r>
              <a:rPr dirty="0" spc="60"/>
              <a:t>detection</a:t>
            </a:r>
            <a:r>
              <a:rPr dirty="0" spc="-60"/>
              <a:t> </a:t>
            </a:r>
            <a:r>
              <a:rPr dirty="0" spc="85"/>
              <a:t>model</a:t>
            </a:r>
            <a:r>
              <a:rPr dirty="0" spc="-60"/>
              <a:t> </a:t>
            </a:r>
            <a:r>
              <a:rPr dirty="0" spc="20"/>
              <a:t>to</a:t>
            </a:r>
            <a:r>
              <a:rPr dirty="0" spc="-60"/>
              <a:t> </a:t>
            </a:r>
            <a:r>
              <a:rPr dirty="0" spc="85"/>
              <a:t>detect</a:t>
            </a:r>
            <a:r>
              <a:rPr dirty="0" spc="-60"/>
              <a:t> </a:t>
            </a:r>
            <a:r>
              <a:rPr dirty="0" spc="55"/>
              <a:t>the </a:t>
            </a:r>
            <a:r>
              <a:rPr dirty="0" spc="-680"/>
              <a:t> </a:t>
            </a:r>
            <a:r>
              <a:rPr dirty="0" spc="60"/>
              <a:t>pests</a:t>
            </a:r>
            <a:r>
              <a:rPr dirty="0" spc="-135"/>
              <a:t> </a:t>
            </a:r>
            <a:r>
              <a:rPr dirty="0" spc="145"/>
              <a:t>and</a:t>
            </a:r>
            <a:r>
              <a:rPr dirty="0" spc="-130"/>
              <a:t> </a:t>
            </a:r>
            <a:r>
              <a:rPr dirty="0" spc="75"/>
              <a:t>give</a:t>
            </a:r>
            <a:r>
              <a:rPr dirty="0" spc="-130"/>
              <a:t> </a:t>
            </a:r>
            <a:r>
              <a:rPr dirty="0" spc="45"/>
              <a:t>users</a:t>
            </a:r>
            <a:r>
              <a:rPr dirty="0" spc="-135"/>
              <a:t> </a:t>
            </a:r>
            <a:r>
              <a:rPr dirty="0" spc="110"/>
              <a:t>some</a:t>
            </a:r>
            <a:r>
              <a:rPr dirty="0" spc="-130"/>
              <a:t> </a:t>
            </a:r>
            <a:r>
              <a:rPr dirty="0" spc="125"/>
              <a:t>advice</a:t>
            </a:r>
            <a:r>
              <a:rPr dirty="0" spc="-130"/>
              <a:t> </a:t>
            </a:r>
            <a:r>
              <a:rPr dirty="0" spc="70"/>
              <a:t>related</a:t>
            </a:r>
            <a:r>
              <a:rPr dirty="0" spc="-135"/>
              <a:t> </a:t>
            </a:r>
            <a:r>
              <a:rPr dirty="0" spc="20"/>
              <a:t>to</a:t>
            </a:r>
            <a:r>
              <a:rPr dirty="0" spc="-130"/>
              <a:t> </a:t>
            </a:r>
            <a:r>
              <a:rPr dirty="0" spc="55"/>
              <a:t>the</a:t>
            </a:r>
            <a:r>
              <a:rPr dirty="0" spc="-130"/>
              <a:t> </a:t>
            </a:r>
            <a:r>
              <a:rPr dirty="0" spc="25"/>
              <a:t>pests.</a:t>
            </a:r>
          </a:p>
          <a:p>
            <a:pPr marL="487045">
              <a:lnSpc>
                <a:spcPct val="100000"/>
              </a:lnSpc>
              <a:spcBef>
                <a:spcPts val="735"/>
              </a:spcBef>
            </a:pPr>
            <a:r>
              <a:rPr dirty="0" spc="70"/>
              <a:t>Improve</a:t>
            </a:r>
            <a:r>
              <a:rPr dirty="0" spc="-135"/>
              <a:t> </a:t>
            </a:r>
            <a:r>
              <a:rPr dirty="0" spc="55"/>
              <a:t>the</a:t>
            </a:r>
            <a:r>
              <a:rPr dirty="0" spc="-130"/>
              <a:t> </a:t>
            </a:r>
            <a:r>
              <a:rPr dirty="0" spc="-10"/>
              <a:t>UI/UX</a:t>
            </a:r>
            <a:r>
              <a:rPr dirty="0" spc="-135"/>
              <a:t> </a:t>
            </a:r>
            <a:r>
              <a:rPr dirty="0" spc="-20"/>
              <a:t>of</a:t>
            </a:r>
            <a:r>
              <a:rPr dirty="0" spc="-130"/>
              <a:t> </a:t>
            </a:r>
            <a:r>
              <a:rPr dirty="0" spc="55"/>
              <a:t>the</a:t>
            </a:r>
            <a:r>
              <a:rPr dirty="0" spc="-135"/>
              <a:t> </a:t>
            </a:r>
            <a:r>
              <a:rPr dirty="0" spc="75"/>
              <a:t>app.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393065"/>
            <a:ext cx="222123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300" spc="16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300" spc="1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300" spc="6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300" spc="315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300" spc="31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1187287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2073112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2663662"/>
            <a:ext cx="66675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3549487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4435312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5321137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5911687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6797512"/>
            <a:ext cx="66675" cy="666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2669" y="1022187"/>
            <a:ext cx="7991475" cy="593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29200"/>
              </a:lnSpc>
              <a:spcBef>
                <a:spcPts val="100"/>
              </a:spcBef>
            </a:pPr>
            <a:r>
              <a:rPr dirty="0" sz="1500" spc="130">
                <a:solidFill>
                  <a:srgbClr val="FFFFFF"/>
                </a:solidFill>
                <a:latin typeface="Lucida Sans Unicode"/>
                <a:cs typeface="Lucida Sans Unicode"/>
              </a:rPr>
              <a:t>J.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Amara,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B.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Bouaziz,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Algergawy, “A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learning-based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approach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14">
                <a:solidFill>
                  <a:srgbClr val="FFFFFF"/>
                </a:solidFill>
                <a:latin typeface="Lucida Sans Unicode"/>
                <a:cs typeface="Lucida Sans Unicode"/>
              </a:rPr>
              <a:t>banana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leaf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classification,”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Datenbanksysteme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für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ucida Sans Unicode"/>
                <a:cs typeface="Lucida Sans Unicode"/>
              </a:rPr>
              <a:t>Business,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Technologie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und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2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Lucida Sans Unicode"/>
                <a:cs typeface="Lucida Sans Unicode"/>
              </a:rPr>
              <a:t>(BTW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2017)-Workshopband,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0">
                <a:solidFill>
                  <a:srgbClr val="FFFFFF"/>
                </a:solidFill>
                <a:latin typeface="Lucida Sans Unicode"/>
                <a:cs typeface="Lucida Sans Unicode"/>
              </a:rPr>
              <a:t>2017.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9200"/>
              </a:lnSpc>
            </a:pP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B.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Ashqar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Abu-Naser,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“Image-Based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Tomato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Leaves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Detection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Deep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Learning,”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25">
                <a:solidFill>
                  <a:srgbClr val="FFFFFF"/>
                </a:solidFill>
                <a:latin typeface="Lucida Sans Unicode"/>
                <a:cs typeface="Lucida Sans Unicode"/>
              </a:rPr>
              <a:t>2019.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6350">
              <a:lnSpc>
                <a:spcPct val="129200"/>
              </a:lnSpc>
            </a:pP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Y.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Kawasaki,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H.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Uga, 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Kagiwada,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H.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Iyatomi, </a:t>
            </a:r>
            <a:r>
              <a:rPr dirty="0" sz="1500" spc="70">
                <a:solidFill>
                  <a:srgbClr val="FFFFFF"/>
                </a:solidFill>
                <a:latin typeface="Lucida Sans Unicode"/>
                <a:cs typeface="Lucida Sans Unicode"/>
              </a:rPr>
              <a:t>“Basic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study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automated 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diagnosis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viral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convolutional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 neural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networks,”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International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Lucida Sans Unicode"/>
                <a:cs typeface="Lucida Sans Unicode"/>
              </a:rPr>
              <a:t>Symposium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Visual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Computing,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30">
                <a:solidFill>
                  <a:srgbClr val="FFFFFF"/>
                </a:solidFill>
                <a:latin typeface="Lucida Sans Unicode"/>
                <a:cs typeface="Lucida Sans Unicode"/>
              </a:rPr>
              <a:t>2015,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pp.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638–645.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11430">
              <a:lnSpc>
                <a:spcPct val="129200"/>
              </a:lnSpc>
            </a:pP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V.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Singh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K.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Misra,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“Detection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leaf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segmentation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soft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computing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techniques,”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processing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Agriculture,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vol.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Lucida Sans Unicode"/>
                <a:cs typeface="Lucida Sans Unicode"/>
              </a:rPr>
              <a:t>4,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85">
                <a:solidFill>
                  <a:srgbClr val="FFFFFF"/>
                </a:solidFill>
                <a:latin typeface="Lucida Sans Unicode"/>
                <a:cs typeface="Lucida Sans Unicode"/>
              </a:rPr>
              <a:t>1,</a:t>
            </a:r>
            <a:r>
              <a:rPr dirty="0" sz="1500" spc="-2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pp.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41–49,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0">
                <a:solidFill>
                  <a:srgbClr val="FFFFFF"/>
                </a:solidFill>
                <a:latin typeface="Lucida Sans Unicode"/>
                <a:cs typeface="Lucida Sans Unicode"/>
              </a:rPr>
              <a:t>2017.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9200"/>
              </a:lnSpc>
            </a:pP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P.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B.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Padol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Yadav,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“SVM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grape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leaf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detection,”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25">
                <a:solidFill>
                  <a:srgbClr val="FFFFFF"/>
                </a:solidFill>
                <a:latin typeface="Lucida Sans Unicode"/>
                <a:cs typeface="Lucida Sans Unicode"/>
              </a:rPr>
              <a:t>2016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Conference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Advances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Signal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Processing 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(CASP),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Jun. </a:t>
            </a:r>
            <a:r>
              <a:rPr dirty="0" sz="1500" spc="-130">
                <a:solidFill>
                  <a:srgbClr val="FFFFFF"/>
                </a:solidFill>
                <a:latin typeface="Lucida Sans Unicode"/>
                <a:cs typeface="Lucida Sans Unicode"/>
              </a:rPr>
              <a:t>2016,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pp. </a:t>
            </a:r>
            <a:r>
              <a:rPr dirty="0" sz="1500" spc="-114">
                <a:solidFill>
                  <a:srgbClr val="FFFFFF"/>
                </a:solidFill>
                <a:latin typeface="Lucida Sans Unicode"/>
                <a:cs typeface="Lucida Sans Unicode"/>
              </a:rPr>
              <a:t>175–179, </a:t>
            </a:r>
            <a:r>
              <a:rPr dirty="0" sz="1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doi:</a:t>
            </a:r>
            <a:r>
              <a:rPr dirty="0" sz="1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10.1109/CASP.2016.7746160.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12700">
              <a:lnSpc>
                <a:spcPct val="129200"/>
              </a:lnSpc>
            </a:pP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 </a:t>
            </a: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P.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Mohanty, 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D. </a:t>
            </a: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P. 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Hughes,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M.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Salathé,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“Using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image-based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detection,”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Frontiers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science,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vol.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30">
                <a:solidFill>
                  <a:srgbClr val="FFFFFF"/>
                </a:solidFill>
                <a:latin typeface="Lucida Sans Unicode"/>
                <a:cs typeface="Lucida Sans Unicode"/>
              </a:rPr>
              <a:t>7,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p.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00">
                <a:solidFill>
                  <a:srgbClr val="FFFFFF"/>
                </a:solidFill>
                <a:latin typeface="Lucida Sans Unicode"/>
                <a:cs typeface="Lucida Sans Unicode"/>
              </a:rPr>
              <a:t>1419,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25">
                <a:solidFill>
                  <a:srgbClr val="FFFFFF"/>
                </a:solidFill>
                <a:latin typeface="Lucida Sans Unicode"/>
                <a:cs typeface="Lucida Sans Unicode"/>
              </a:rPr>
              <a:t>2016.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5715">
              <a:lnSpc>
                <a:spcPct val="129200"/>
              </a:lnSpc>
            </a:pP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G. </a:t>
            </a:r>
            <a:r>
              <a:rPr dirty="0" sz="1500" spc="70">
                <a:solidFill>
                  <a:srgbClr val="FFFFFF"/>
                </a:solidFill>
                <a:latin typeface="Lucida Sans Unicode"/>
                <a:cs typeface="Lucida Sans Unicode"/>
              </a:rPr>
              <a:t>Wang, 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Y.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Sun,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130">
                <a:solidFill>
                  <a:srgbClr val="FFFFFF"/>
                </a:solidFill>
                <a:latin typeface="Lucida Sans Unicode"/>
                <a:cs typeface="Lucida Sans Unicode"/>
              </a:rPr>
              <a:t>J. </a:t>
            </a:r>
            <a:r>
              <a:rPr dirty="0" sz="1500" spc="70">
                <a:solidFill>
                  <a:srgbClr val="FFFFFF"/>
                </a:solidFill>
                <a:latin typeface="Lucida Sans Unicode"/>
                <a:cs typeface="Lucida Sans Unicode"/>
              </a:rPr>
              <a:t>Wang,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“Automatic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image-based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disease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severity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estimation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learning,”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Computational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intelligence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neuroscience,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vol.</a:t>
            </a:r>
            <a:r>
              <a:rPr dirty="0" sz="1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5">
                <a:solidFill>
                  <a:srgbClr val="FFFFFF"/>
                </a:solidFill>
                <a:latin typeface="Lucida Sans Unicode"/>
                <a:cs typeface="Lucida Sans Unicode"/>
              </a:rPr>
              <a:t>2017,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0">
                <a:solidFill>
                  <a:srgbClr val="FFFFFF"/>
                </a:solidFill>
                <a:latin typeface="Lucida Sans Unicode"/>
                <a:cs typeface="Lucida Sans Unicode"/>
              </a:rPr>
              <a:t>2017.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www.kaggle.com/emmarex/plantdisease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60"/>
              <a:t>-</a:t>
            </a:r>
            <a:r>
              <a:rPr dirty="0" spc="-665"/>
              <a:t> </a:t>
            </a:r>
            <a:r>
              <a:rPr dirty="0" spc="-55"/>
              <a:t>T</a:t>
            </a:r>
            <a:r>
              <a:rPr dirty="0" spc="550"/>
              <a:t>h</a:t>
            </a:r>
            <a:r>
              <a:rPr dirty="0" spc="875"/>
              <a:t>a</a:t>
            </a:r>
            <a:r>
              <a:rPr dirty="0" spc="565"/>
              <a:t>n</a:t>
            </a:r>
            <a:r>
              <a:rPr dirty="0" spc="590"/>
              <a:t>k</a:t>
            </a:r>
            <a:r>
              <a:rPr dirty="0" spc="-665"/>
              <a:t> </a:t>
            </a:r>
            <a:r>
              <a:rPr dirty="0" spc="520"/>
              <a:t>Y</a:t>
            </a:r>
            <a:r>
              <a:rPr dirty="0" spc="415"/>
              <a:t>o</a:t>
            </a:r>
            <a:r>
              <a:rPr dirty="0" spc="570"/>
              <a:t>u</a:t>
            </a:r>
            <a:r>
              <a:rPr dirty="0" spc="-665"/>
              <a:t> </a:t>
            </a:r>
            <a:r>
              <a:rPr dirty="0" spc="126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78817"/>
            <a:ext cx="439610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3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q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13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42508" y="1965099"/>
            <a:ext cx="7468234" cy="235902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61315" indent="-27813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361950" algn="l"/>
              </a:tabLst>
            </a:pP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CNN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Lucida Sans Unicode"/>
                <a:cs typeface="Lucida Sans Unicode"/>
              </a:rPr>
              <a:t>(Convolutional</a:t>
            </a:r>
            <a:r>
              <a:rPr dirty="0" sz="23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Neural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Network)</a:t>
            </a:r>
            <a:endParaRPr sz="2300">
              <a:latin typeface="Lucida Sans Unicode"/>
              <a:cs typeface="Lucida Sans Unicode"/>
            </a:endParaRPr>
          </a:p>
          <a:p>
            <a:pPr marL="361315" indent="-34480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61950" algn="l"/>
              </a:tabLst>
            </a:pP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Material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Layouts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Android</a:t>
            </a:r>
            <a:endParaRPr sz="2300">
              <a:latin typeface="Lucida Sans Unicode"/>
              <a:cs typeface="Lucida Sans Unicode"/>
            </a:endParaRPr>
          </a:p>
          <a:p>
            <a:pPr marL="285115" marR="5080" indent="-273050">
              <a:lnSpc>
                <a:spcPts val="3670"/>
              </a:lnSpc>
              <a:spcBef>
                <a:spcPts val="115"/>
              </a:spcBef>
              <a:buAutoNum type="arabicPeriod"/>
              <a:tabLst>
                <a:tab pos="361950" algn="l"/>
              </a:tabLst>
            </a:pP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Interconnection </a:t>
            </a:r>
            <a:r>
              <a:rPr dirty="0" sz="2300" spc="45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2300" spc="5">
                <a:solidFill>
                  <a:srgbClr val="FFFFFF"/>
                </a:solidFill>
                <a:latin typeface="Lucida Sans Unicode"/>
                <a:cs typeface="Lucida Sans Unicode"/>
              </a:rPr>
              <a:t>Tensorflow </a:t>
            </a:r>
            <a:r>
              <a:rPr dirty="0" sz="2300" spc="125">
                <a:solidFill>
                  <a:srgbClr val="FFFFFF"/>
                </a:solidFill>
                <a:latin typeface="Lucida Sans Unicode"/>
                <a:cs typeface="Lucida Sans Unicode"/>
              </a:rPr>
              <a:t>(basically </a:t>
            </a:r>
            <a:r>
              <a:rPr dirty="0" sz="2300" spc="28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300" spc="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">
                <a:solidFill>
                  <a:srgbClr val="FFFFFF"/>
                </a:solidFill>
                <a:latin typeface="Lucida Sans Unicode"/>
                <a:cs typeface="Lucida Sans Unicode"/>
              </a:rPr>
              <a:t>TensorFlow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lite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Lucida Sans Unicode"/>
                <a:cs typeface="Lucida Sans Unicode"/>
              </a:rPr>
              <a:t>model,</a:t>
            </a:r>
            <a:r>
              <a:rPr dirty="0" sz="23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3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android </a:t>
            </a:r>
            <a:r>
              <a:rPr dirty="0" sz="2300" spc="-7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Lucida Sans Unicode"/>
                <a:cs typeface="Lucida Sans Unicode"/>
              </a:rPr>
              <a:t>run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Lucida Sans Unicode"/>
                <a:cs typeface="Lucida Sans Unicode"/>
              </a:rPr>
              <a:t>model)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7369" y="1215402"/>
            <a:ext cx="1665605" cy="47625"/>
          </a:xfrm>
          <a:custGeom>
            <a:avLst/>
            <a:gdLst/>
            <a:ahLst/>
            <a:cxnLst/>
            <a:rect l="l" t="t" r="r" b="b"/>
            <a:pathLst>
              <a:path w="1665604" h="47625">
                <a:moveTo>
                  <a:pt x="1665198" y="0"/>
                </a:moveTo>
                <a:lnTo>
                  <a:pt x="873125" y="0"/>
                </a:lnTo>
                <a:lnTo>
                  <a:pt x="0" y="0"/>
                </a:lnTo>
                <a:lnTo>
                  <a:pt x="0" y="47625"/>
                </a:lnTo>
                <a:lnTo>
                  <a:pt x="873125" y="47625"/>
                </a:lnTo>
                <a:lnTo>
                  <a:pt x="1665198" y="47625"/>
                </a:lnTo>
                <a:lnTo>
                  <a:pt x="1665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678815"/>
            <a:ext cx="586676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740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b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sz="3900" spc="-430"/>
              <a:t> </a:t>
            </a:r>
            <a:r>
              <a:rPr dirty="0" sz="3900" spc="380"/>
              <a:t>p</a:t>
            </a:r>
            <a:r>
              <a:rPr dirty="0" sz="3900" spc="75"/>
              <a:t>r</a:t>
            </a:r>
            <a:r>
              <a:rPr dirty="0" sz="3900" spc="270"/>
              <a:t>o</a:t>
            </a:r>
            <a:r>
              <a:rPr dirty="0" sz="3900" spc="-235"/>
              <a:t>j</a:t>
            </a:r>
            <a:r>
              <a:rPr dirty="0" sz="3900" spc="160"/>
              <a:t>e</a:t>
            </a:r>
            <a:r>
              <a:rPr dirty="0" sz="3900" spc="370"/>
              <a:t>c</a:t>
            </a:r>
            <a:r>
              <a:rPr dirty="0" sz="3900" spc="95"/>
              <a:t>t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1644603"/>
            <a:ext cx="8316595" cy="473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985">
              <a:lnSpc>
                <a:spcPct val="108000"/>
              </a:lnSpc>
              <a:spcBef>
                <a:spcPts val="9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android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developed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purpose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provides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users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easy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way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interact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detect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going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leaf.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10795">
              <a:lnSpc>
                <a:spcPts val="2850"/>
              </a:lnSpc>
              <a:spcBef>
                <a:spcPts val="130"/>
              </a:spcBef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basically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helps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farmers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protect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crops.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app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comes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handy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camera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integrated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allow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farmer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click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affected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he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wishes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diagnose.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080">
              <a:lnSpc>
                <a:spcPts val="2850"/>
              </a:lnSpc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processed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backend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(tflite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model)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classify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leaf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disease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80">
                <a:solidFill>
                  <a:srgbClr val="FFFFFF"/>
                </a:solidFill>
                <a:latin typeface="Lucida Sans Unicode"/>
                <a:cs typeface="Lucida Sans Unicode"/>
              </a:rPr>
              <a:t>(make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sure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affected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leaf,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otherwise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give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hazardous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result).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Further,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gives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information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about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steps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need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follow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how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health.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78814"/>
            <a:ext cx="166433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1622504"/>
            <a:ext cx="8311515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Earlier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farmers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detect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their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naked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eye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makes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them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take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tough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sometimes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wrong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decisions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fertilizer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use.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requires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detailed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knowledge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lot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experience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needed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sure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actual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detection.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500"/>
              </a:lnSpc>
            </a:pPr>
            <a:r>
              <a:rPr dirty="0" sz="2200" spc="170" b="1">
                <a:solidFill>
                  <a:srgbClr val="FFFFFF"/>
                </a:solidFill>
                <a:latin typeface="Trebuchet MS"/>
                <a:cs typeface="Trebuchet MS"/>
              </a:rPr>
              <a:t>Sometimes </a:t>
            </a:r>
            <a:r>
              <a:rPr dirty="0" sz="2200" spc="225" b="1">
                <a:solidFill>
                  <a:srgbClr val="FFFFFF"/>
                </a:solidFill>
                <a:latin typeface="Trebuchet MS"/>
                <a:cs typeface="Trebuchet MS"/>
              </a:rPr>
              <a:t>some </a:t>
            </a: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200" spc="70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200" spc="170" b="1">
                <a:solidFill>
                  <a:srgbClr val="FFFFFF"/>
                </a:solidFill>
                <a:latin typeface="Trebuchet MS"/>
                <a:cs typeface="Trebuchet MS"/>
              </a:rPr>
              <a:t>diseases </a:t>
            </a:r>
            <a:r>
              <a:rPr dirty="0" sz="2200" spc="85" b="1">
                <a:solidFill>
                  <a:srgbClr val="FFFFFF"/>
                </a:solidFill>
                <a:latin typeface="Trebuchet MS"/>
                <a:cs typeface="Trebuchet MS"/>
              </a:rPr>
              <a:t>look </a:t>
            </a:r>
            <a:r>
              <a:rPr dirty="0" sz="2200" spc="175" b="1">
                <a:solidFill>
                  <a:srgbClr val="FFFFFF"/>
                </a:solidFill>
                <a:latin typeface="Trebuchet MS"/>
                <a:cs typeface="Trebuchet MS"/>
              </a:rPr>
              <a:t>almost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similar </a:t>
            </a:r>
            <a:r>
              <a:rPr dirty="0" sz="2200" spc="65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2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25" b="1">
                <a:solidFill>
                  <a:srgbClr val="FFFFFF"/>
                </a:solidFill>
                <a:latin typeface="Trebuchet MS"/>
                <a:cs typeface="Trebuchet MS"/>
              </a:rPr>
              <a:t>farmers</a:t>
            </a:r>
            <a:r>
              <a:rPr dirty="0" sz="22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60" b="1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leaving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5" b="1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20" b="1">
                <a:solidFill>
                  <a:srgbClr val="FFFFFF"/>
                </a:solidFill>
                <a:latin typeface="Trebuchet MS"/>
                <a:cs typeface="Trebuchet MS"/>
              </a:rPr>
              <a:t>confusion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60" b="1">
                <a:solidFill>
                  <a:srgbClr val="FFFFFF"/>
                </a:solidFill>
                <a:latin typeface="Trebuchet MS"/>
                <a:cs typeface="Trebuchet MS"/>
              </a:rPr>
              <a:t>state.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2116" y="1215389"/>
            <a:ext cx="1665605" cy="47625"/>
          </a:xfrm>
          <a:custGeom>
            <a:avLst/>
            <a:gdLst/>
            <a:ahLst/>
            <a:cxnLst/>
            <a:rect l="l" t="t" r="r" b="b"/>
            <a:pathLst>
              <a:path w="1665604" h="47625">
                <a:moveTo>
                  <a:pt x="1665185" y="0"/>
                </a:moveTo>
                <a:lnTo>
                  <a:pt x="873125" y="0"/>
                </a:lnTo>
                <a:lnTo>
                  <a:pt x="0" y="0"/>
                </a:lnTo>
                <a:lnTo>
                  <a:pt x="0" y="47625"/>
                </a:lnTo>
                <a:lnTo>
                  <a:pt x="873125" y="47625"/>
                </a:lnTo>
                <a:lnTo>
                  <a:pt x="1665185" y="47625"/>
                </a:lnTo>
                <a:lnTo>
                  <a:pt x="1665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678814"/>
            <a:ext cx="468122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330">
                <a:uFill>
                  <a:solidFill>
                    <a:srgbClr val="FFFFFF"/>
                  </a:solidFill>
                </a:uFill>
              </a:rPr>
              <a:t>G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1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sz="3900" spc="-430"/>
              <a:t> </a:t>
            </a:r>
            <a:r>
              <a:rPr dirty="0" sz="3900" spc="380"/>
              <a:t>p</a:t>
            </a:r>
            <a:r>
              <a:rPr dirty="0" sz="3900" spc="75"/>
              <a:t>r</a:t>
            </a:r>
            <a:r>
              <a:rPr dirty="0" sz="3900" spc="270"/>
              <a:t>o</a:t>
            </a:r>
            <a:r>
              <a:rPr dirty="0" sz="3900" spc="-235"/>
              <a:t>j</a:t>
            </a:r>
            <a:r>
              <a:rPr dirty="0" sz="3900" spc="160"/>
              <a:t>e</a:t>
            </a:r>
            <a:r>
              <a:rPr dirty="0" sz="3900" spc="370"/>
              <a:t>c</a:t>
            </a:r>
            <a:r>
              <a:rPr dirty="0" sz="3900" spc="95"/>
              <a:t>t</a:t>
            </a:r>
            <a:endParaRPr sz="3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pc="220"/>
              <a:t>We </a:t>
            </a:r>
            <a:r>
              <a:rPr dirty="0" spc="145"/>
              <a:t>have </a:t>
            </a:r>
            <a:r>
              <a:rPr dirty="0" spc="70"/>
              <a:t>collected </a:t>
            </a:r>
            <a:r>
              <a:rPr dirty="0" spc="145"/>
              <a:t>and </a:t>
            </a:r>
            <a:r>
              <a:rPr dirty="0" spc="55"/>
              <a:t>continue </a:t>
            </a:r>
            <a:r>
              <a:rPr dirty="0" spc="20"/>
              <a:t>to </a:t>
            </a:r>
            <a:r>
              <a:rPr dirty="0" spc="60"/>
              <a:t>collect </a:t>
            </a:r>
            <a:r>
              <a:rPr dirty="0" spc="75"/>
              <a:t>thousands </a:t>
            </a:r>
            <a:r>
              <a:rPr dirty="0" spc="-20"/>
              <a:t>of </a:t>
            </a:r>
            <a:r>
              <a:rPr dirty="0" spc="-15"/>
              <a:t> </a:t>
            </a:r>
            <a:r>
              <a:rPr dirty="0" spc="120"/>
              <a:t>images</a:t>
            </a:r>
            <a:r>
              <a:rPr dirty="0" spc="-90"/>
              <a:t> </a:t>
            </a:r>
            <a:r>
              <a:rPr dirty="0" spc="-20"/>
              <a:t>of</a:t>
            </a:r>
            <a:r>
              <a:rPr dirty="0" spc="-85"/>
              <a:t> </a:t>
            </a:r>
            <a:r>
              <a:rPr dirty="0" spc="95"/>
              <a:t>diseased</a:t>
            </a:r>
            <a:r>
              <a:rPr dirty="0" spc="-85"/>
              <a:t> </a:t>
            </a:r>
            <a:r>
              <a:rPr dirty="0" spc="145"/>
              <a:t>and</a:t>
            </a:r>
            <a:r>
              <a:rPr dirty="0" spc="-90"/>
              <a:t> </a:t>
            </a:r>
            <a:r>
              <a:rPr dirty="0" spc="80"/>
              <a:t>healthy</a:t>
            </a:r>
            <a:r>
              <a:rPr dirty="0" spc="-85"/>
              <a:t> </a:t>
            </a:r>
            <a:r>
              <a:rPr dirty="0" spc="65"/>
              <a:t>crops</a:t>
            </a:r>
            <a:r>
              <a:rPr dirty="0" spc="-90"/>
              <a:t>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 spc="30"/>
              <a:t>form</a:t>
            </a:r>
            <a:r>
              <a:rPr dirty="0" spc="-85"/>
              <a:t> </a:t>
            </a:r>
            <a:r>
              <a:rPr dirty="0" spc="-20"/>
              <a:t>of</a:t>
            </a:r>
            <a:r>
              <a:rPr dirty="0" spc="-90"/>
              <a:t> </a:t>
            </a:r>
            <a:r>
              <a:rPr dirty="0" spc="275"/>
              <a:t>a</a:t>
            </a:r>
            <a:r>
              <a:rPr dirty="0" spc="-85"/>
              <a:t> </a:t>
            </a:r>
            <a:r>
              <a:rPr dirty="0" spc="114"/>
              <a:t>dataset </a:t>
            </a:r>
            <a:r>
              <a:rPr dirty="0" spc="-685"/>
              <a:t> </a:t>
            </a:r>
            <a:r>
              <a:rPr dirty="0" spc="-35"/>
              <a:t>for</a:t>
            </a:r>
            <a:r>
              <a:rPr dirty="0" spc="-135"/>
              <a:t> </a:t>
            </a:r>
            <a:r>
              <a:rPr dirty="0" spc="15"/>
              <a:t>our</a:t>
            </a:r>
            <a:r>
              <a:rPr dirty="0" spc="-130"/>
              <a:t> </a:t>
            </a:r>
            <a:r>
              <a:rPr dirty="0" spc="15"/>
              <a:t>project.</a:t>
            </a:r>
          </a:p>
          <a:p>
            <a:pPr algn="just" marL="12700" marR="5080">
              <a:lnSpc>
                <a:spcPct val="116500"/>
              </a:lnSpc>
            </a:pPr>
            <a:r>
              <a:rPr dirty="0" spc="50" b="1">
                <a:latin typeface="Trebuchet MS"/>
                <a:cs typeface="Trebuchet MS"/>
              </a:rPr>
              <a:t>The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200" b="1">
                <a:latin typeface="Trebuchet MS"/>
                <a:cs typeface="Trebuchet MS"/>
              </a:rPr>
              <a:t>goal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45" b="1">
                <a:latin typeface="Trebuchet MS"/>
                <a:cs typeface="Trebuchet MS"/>
              </a:rPr>
              <a:t>of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80" b="1">
                <a:latin typeface="Trebuchet MS"/>
                <a:cs typeface="Trebuchet MS"/>
              </a:rPr>
              <a:t>our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50" b="1">
                <a:latin typeface="Trebuchet MS"/>
                <a:cs typeface="Trebuchet MS"/>
              </a:rPr>
              <a:t>project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is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to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help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75" b="1">
                <a:latin typeface="Trebuchet MS"/>
                <a:cs typeface="Trebuchet MS"/>
              </a:rPr>
              <a:t>farmers,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95" b="1">
                <a:latin typeface="Trebuchet MS"/>
                <a:cs typeface="Trebuchet MS"/>
              </a:rPr>
              <a:t>not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only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125" b="1">
                <a:latin typeface="Trebuchet MS"/>
                <a:cs typeface="Trebuchet MS"/>
              </a:rPr>
              <a:t>farmers </a:t>
            </a:r>
            <a:r>
              <a:rPr dirty="0" spc="-650" b="1">
                <a:latin typeface="Trebuchet MS"/>
                <a:cs typeface="Trebuchet MS"/>
              </a:rPr>
              <a:t> </a:t>
            </a:r>
            <a:r>
              <a:rPr dirty="0" spc="90" b="1">
                <a:latin typeface="Trebuchet MS"/>
                <a:cs typeface="Trebuchet MS"/>
              </a:rPr>
              <a:t>others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to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85" b="1">
                <a:latin typeface="Trebuchet MS"/>
                <a:cs typeface="Trebuchet MS"/>
              </a:rPr>
              <a:t>detect</a:t>
            </a:r>
            <a:r>
              <a:rPr dirty="0" spc="15" b="1">
                <a:latin typeface="Trebuchet MS"/>
                <a:cs typeface="Trebuchet MS"/>
              </a:rPr>
              <a:t> </a:t>
            </a:r>
            <a:r>
              <a:rPr dirty="0" spc="70" b="1">
                <a:latin typeface="Trebuchet MS"/>
                <a:cs typeface="Trebuchet MS"/>
              </a:rPr>
              <a:t>the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80" b="1">
                <a:latin typeface="Trebuchet MS"/>
                <a:cs typeface="Trebuchet MS"/>
              </a:rPr>
              <a:t>right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160" b="1">
                <a:latin typeface="Trebuchet MS"/>
                <a:cs typeface="Trebuchet MS"/>
              </a:rPr>
              <a:t>disease</a:t>
            </a:r>
            <a:r>
              <a:rPr dirty="0" spc="15" b="1">
                <a:latin typeface="Trebuchet MS"/>
                <a:cs typeface="Trebuchet MS"/>
              </a:rPr>
              <a:t> </a:t>
            </a:r>
            <a:r>
              <a:rPr dirty="0" spc="110" b="1">
                <a:latin typeface="Trebuchet MS"/>
                <a:cs typeface="Trebuchet MS"/>
              </a:rPr>
              <a:t>from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70" b="1">
                <a:latin typeface="Trebuchet MS"/>
                <a:cs typeface="Trebuchet MS"/>
              </a:rPr>
              <a:t>the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120" b="1">
                <a:latin typeface="Trebuchet MS"/>
                <a:cs typeface="Trebuchet MS"/>
              </a:rPr>
              <a:t>plant</a:t>
            </a:r>
            <a:r>
              <a:rPr dirty="0" spc="15" b="1">
                <a:latin typeface="Trebuchet MS"/>
                <a:cs typeface="Trebuchet MS"/>
              </a:rPr>
              <a:t> </a:t>
            </a:r>
            <a:r>
              <a:rPr dirty="0" spc="225" b="1">
                <a:latin typeface="Trebuchet MS"/>
                <a:cs typeface="Trebuchet MS"/>
              </a:rPr>
              <a:t>and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help </a:t>
            </a:r>
            <a:r>
              <a:rPr dirty="0" spc="-650" b="1">
                <a:latin typeface="Trebuchet MS"/>
                <a:cs typeface="Trebuchet MS"/>
              </a:rPr>
              <a:t> </a:t>
            </a:r>
            <a:r>
              <a:rPr dirty="0" spc="155" b="1">
                <a:latin typeface="Trebuchet MS"/>
                <a:cs typeface="Trebuchet MS"/>
              </a:rPr>
              <a:t>them</a:t>
            </a:r>
            <a:r>
              <a:rPr dirty="0" spc="-150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to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150" b="1">
                <a:latin typeface="Trebuchet MS"/>
                <a:cs typeface="Trebuchet MS"/>
              </a:rPr>
              <a:t>grow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315" b="1">
                <a:latin typeface="Trebuchet MS"/>
                <a:cs typeface="Trebuchet MS"/>
              </a:rPr>
              <a:t>a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110" b="1">
                <a:latin typeface="Trebuchet MS"/>
                <a:cs typeface="Trebuchet MS"/>
              </a:rPr>
              <a:t>healthy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60" b="1">
                <a:latin typeface="Trebuchet MS"/>
                <a:cs typeface="Trebuchet MS"/>
              </a:rPr>
              <a:t>plant.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417" y="3283746"/>
            <a:ext cx="7905749" cy="3886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412115"/>
            <a:ext cx="206692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594" y="1384342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594" y="241304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594" y="309884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3730" y="1235149"/>
            <a:ext cx="7833995" cy="20751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6350">
              <a:lnSpc>
                <a:spcPct val="102299"/>
              </a:lnSpc>
              <a:spcBef>
                <a:spcPts val="40"/>
              </a:spcBef>
            </a:pP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Resource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PlantVillage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Disease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Classification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0">
                <a:solidFill>
                  <a:srgbClr val="FFFFFF"/>
                </a:solidFill>
                <a:latin typeface="Lucida Sans Unicode"/>
                <a:cs typeface="Lucida Sans Unicode"/>
              </a:rPr>
              <a:t>(we</a:t>
            </a:r>
            <a:r>
              <a:rPr dirty="0" sz="2200" spc="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potato,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grape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apple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dataset)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02299"/>
              </a:lnSpc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includes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different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plants'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healthy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diseased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classes.</a:t>
            </a:r>
            <a:endParaRPr sz="22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  <a:spcBef>
                <a:spcPts val="5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10,000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195" y="1863156"/>
            <a:ext cx="85471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935" marR="5080" indent="-102870">
              <a:lnSpc>
                <a:spcPct val="116700"/>
              </a:lnSpc>
              <a:spcBef>
                <a:spcPts val="100"/>
              </a:spcBef>
            </a:pPr>
            <a:r>
              <a:rPr dirty="0" sz="1500" spc="1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dirty="0" sz="1500" spc="1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500" spc="-5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524186"/>
            <a:ext cx="261683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229">
                <a:uFill>
                  <a:solidFill>
                    <a:srgbClr val="FFFFFF"/>
                  </a:solidFill>
                </a:uFill>
              </a:rPr>
              <a:t>Flowchart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2646688" y="1632548"/>
            <a:ext cx="2299970" cy="1069975"/>
          </a:xfrm>
          <a:custGeom>
            <a:avLst/>
            <a:gdLst/>
            <a:ahLst/>
            <a:cxnLst/>
            <a:rect l="l" t="t" r="r" b="b"/>
            <a:pathLst>
              <a:path w="2299970" h="1069975">
                <a:moveTo>
                  <a:pt x="1812145" y="1069927"/>
                </a:moveTo>
                <a:lnTo>
                  <a:pt x="0" y="1069927"/>
                </a:lnTo>
                <a:lnTo>
                  <a:pt x="490653" y="0"/>
                </a:lnTo>
                <a:lnTo>
                  <a:pt x="2299941" y="0"/>
                </a:lnTo>
                <a:lnTo>
                  <a:pt x="2299941" y="6232"/>
                </a:lnTo>
                <a:lnTo>
                  <a:pt x="1812145" y="1069927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2340" y="1782401"/>
            <a:ext cx="107188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marR="5080" indent="-128270">
              <a:lnSpc>
                <a:spcPct val="115100"/>
              </a:lnSpc>
              <a:spcBef>
                <a:spcPts val="100"/>
              </a:spcBef>
            </a:pPr>
            <a:r>
              <a:rPr dirty="0" sz="1900" spc="-175">
                <a:latin typeface="Lucida Sans Unicode"/>
                <a:cs typeface="Lucida Sans Unicode"/>
              </a:rPr>
              <a:t>L</a:t>
            </a:r>
            <a:r>
              <a:rPr dirty="0" sz="1900" spc="40">
                <a:latin typeface="Lucida Sans Unicode"/>
                <a:cs typeface="Lucida Sans Unicode"/>
              </a:rPr>
              <a:t>o</a:t>
            </a:r>
            <a:r>
              <a:rPr dirty="0" sz="1900" spc="229">
                <a:latin typeface="Lucida Sans Unicode"/>
                <a:cs typeface="Lucida Sans Unicode"/>
              </a:rPr>
              <a:t>a</a:t>
            </a:r>
            <a:r>
              <a:rPr dirty="0" sz="1900" spc="90">
                <a:latin typeface="Lucida Sans Unicode"/>
                <a:cs typeface="Lucida Sans Unicode"/>
              </a:rPr>
              <a:t>d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45">
                <a:latin typeface="Lucida Sans Unicode"/>
                <a:cs typeface="Lucida Sans Unicode"/>
              </a:rPr>
              <a:t>h</a:t>
            </a:r>
            <a:r>
              <a:rPr dirty="0" sz="1900" spc="80">
                <a:latin typeface="Lucida Sans Unicode"/>
                <a:cs typeface="Lucida Sans Unicode"/>
              </a:rPr>
              <a:t>e  </a:t>
            </a:r>
            <a:r>
              <a:rPr dirty="0" sz="1900" spc="114">
                <a:latin typeface="Lucida Sans Unicode"/>
                <a:cs typeface="Lucida Sans Unicode"/>
              </a:rPr>
              <a:t>image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9514" y="1632547"/>
            <a:ext cx="2642870" cy="1068070"/>
          </a:xfrm>
          <a:custGeom>
            <a:avLst/>
            <a:gdLst/>
            <a:ahLst/>
            <a:cxnLst/>
            <a:rect l="l" t="t" r="r" b="b"/>
            <a:pathLst>
              <a:path w="2642870" h="1068070">
                <a:moveTo>
                  <a:pt x="2085290" y="1067952"/>
                </a:moveTo>
                <a:lnTo>
                  <a:pt x="0" y="1067952"/>
                </a:lnTo>
                <a:lnTo>
                  <a:pt x="559202" y="0"/>
                </a:lnTo>
                <a:lnTo>
                  <a:pt x="2642584" y="0"/>
                </a:lnTo>
                <a:lnTo>
                  <a:pt x="2642584" y="3645"/>
                </a:lnTo>
                <a:lnTo>
                  <a:pt x="2085290" y="1067952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09885" y="3428626"/>
            <a:ext cx="1035050" cy="5715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61925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275"/>
              </a:spcBef>
            </a:pP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7586" y="5031276"/>
            <a:ext cx="2642870" cy="1068070"/>
          </a:xfrm>
          <a:custGeom>
            <a:avLst/>
            <a:gdLst/>
            <a:ahLst/>
            <a:cxnLst/>
            <a:rect l="l" t="t" r="r" b="b"/>
            <a:pathLst>
              <a:path w="2642870" h="1068070">
                <a:moveTo>
                  <a:pt x="2085290" y="1067951"/>
                </a:moveTo>
                <a:lnTo>
                  <a:pt x="0" y="1067951"/>
                </a:lnTo>
                <a:lnTo>
                  <a:pt x="559202" y="0"/>
                </a:lnTo>
                <a:lnTo>
                  <a:pt x="2642584" y="0"/>
                </a:lnTo>
                <a:lnTo>
                  <a:pt x="2642584" y="3645"/>
                </a:lnTo>
                <a:lnTo>
                  <a:pt x="2085290" y="1067951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73910" y="5181129"/>
            <a:ext cx="125095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 marR="5080" indent="-280670">
              <a:lnSpc>
                <a:spcPct val="115100"/>
              </a:lnSpc>
              <a:spcBef>
                <a:spcPts val="100"/>
              </a:spcBef>
            </a:pPr>
            <a:r>
              <a:rPr dirty="0" sz="1900" spc="30">
                <a:latin typeface="Lucida Sans Unicode"/>
                <a:cs typeface="Lucida Sans Unicode"/>
              </a:rPr>
              <a:t>M</a:t>
            </a:r>
            <a:r>
              <a:rPr dirty="0" sz="1900" spc="229">
                <a:latin typeface="Lucida Sans Unicode"/>
                <a:cs typeface="Lucida Sans Unicode"/>
              </a:rPr>
              <a:t>a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160">
                <a:latin typeface="Lucida Sans Unicode"/>
                <a:cs typeface="Lucida Sans Unicode"/>
              </a:rPr>
              <a:t>c</a:t>
            </a:r>
            <a:r>
              <a:rPr dirty="0" sz="1900" spc="50">
                <a:latin typeface="Lucida Sans Unicode"/>
                <a:cs typeface="Lucida Sans Unicode"/>
              </a:rPr>
              <a:t>h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45">
                <a:latin typeface="Lucida Sans Unicode"/>
                <a:cs typeface="Lucida Sans Unicode"/>
              </a:rPr>
              <a:t>h</a:t>
            </a:r>
            <a:r>
              <a:rPr dirty="0" sz="1900" spc="80">
                <a:latin typeface="Lucida Sans Unicode"/>
                <a:cs typeface="Lucida Sans Unicode"/>
              </a:rPr>
              <a:t>e  </a:t>
            </a:r>
            <a:r>
              <a:rPr dirty="0" sz="1900" spc="40">
                <a:latin typeface="Lucida Sans Unicode"/>
                <a:cs typeface="Lucida Sans Unicode"/>
              </a:rPr>
              <a:t>spots</a:t>
            </a:r>
            <a:endParaRPr sz="19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8823" y="4960270"/>
            <a:ext cx="4919345" cy="1211580"/>
            <a:chOff x="1138823" y="4960270"/>
            <a:chExt cx="4919345" cy="1211580"/>
          </a:xfrm>
        </p:grpSpPr>
        <p:sp>
          <p:nvSpPr>
            <p:cNvPr id="11" name="object 11"/>
            <p:cNvSpPr/>
            <p:nvPr/>
          </p:nvSpPr>
          <p:spPr>
            <a:xfrm>
              <a:off x="3757943" y="4960270"/>
              <a:ext cx="2299970" cy="1211580"/>
            </a:xfrm>
            <a:custGeom>
              <a:avLst/>
              <a:gdLst/>
              <a:ahLst/>
              <a:cxnLst/>
              <a:rect l="l" t="t" r="r" b="b"/>
              <a:pathLst>
                <a:path w="2299970" h="1211579">
                  <a:moveTo>
                    <a:pt x="1812146" y="1211302"/>
                  </a:moveTo>
                  <a:lnTo>
                    <a:pt x="0" y="1211302"/>
                  </a:lnTo>
                  <a:lnTo>
                    <a:pt x="490397" y="0"/>
                  </a:lnTo>
                  <a:lnTo>
                    <a:pt x="2299684" y="0"/>
                  </a:lnTo>
                  <a:lnTo>
                    <a:pt x="2299684" y="7060"/>
                  </a:lnTo>
                  <a:lnTo>
                    <a:pt x="1812146" y="1211302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38823" y="5031275"/>
              <a:ext cx="2299970" cy="1069975"/>
            </a:xfrm>
            <a:custGeom>
              <a:avLst/>
              <a:gdLst/>
              <a:ahLst/>
              <a:cxnLst/>
              <a:rect l="l" t="t" r="r" b="b"/>
              <a:pathLst>
                <a:path w="2299970" h="1069975">
                  <a:moveTo>
                    <a:pt x="1812145" y="1069927"/>
                  </a:moveTo>
                  <a:lnTo>
                    <a:pt x="0" y="1069927"/>
                  </a:lnTo>
                  <a:lnTo>
                    <a:pt x="490654" y="0"/>
                  </a:lnTo>
                  <a:lnTo>
                    <a:pt x="2299941" y="0"/>
                  </a:lnTo>
                  <a:lnTo>
                    <a:pt x="2299941" y="6233"/>
                  </a:lnTo>
                  <a:lnTo>
                    <a:pt x="1812145" y="1069927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610558" y="5181129"/>
            <a:ext cx="135953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15100"/>
              </a:lnSpc>
              <a:spcBef>
                <a:spcPts val="100"/>
              </a:spcBef>
            </a:pPr>
            <a:r>
              <a:rPr dirty="0" sz="1900" spc="65">
                <a:solidFill>
                  <a:srgbClr val="FFFFFF"/>
                </a:solidFill>
                <a:latin typeface="Lucida Sans Unicode"/>
                <a:cs typeface="Lucida Sans Unicode"/>
              </a:rPr>
              <a:t>Get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9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900" spc="-5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10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6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900" spc="229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9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900" spc="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3578" y="3999584"/>
            <a:ext cx="1390650" cy="517525"/>
          </a:xfrm>
          <a:custGeom>
            <a:avLst/>
            <a:gdLst/>
            <a:ahLst/>
            <a:cxnLst/>
            <a:rect l="l" t="t" r="r" b="b"/>
            <a:pathLst>
              <a:path w="1390650" h="517525">
                <a:moveTo>
                  <a:pt x="1131779" y="517421"/>
                </a:moveTo>
                <a:lnTo>
                  <a:pt x="258710" y="517421"/>
                </a:lnTo>
                <a:lnTo>
                  <a:pt x="212207" y="513253"/>
                </a:lnTo>
                <a:lnTo>
                  <a:pt x="168438" y="501236"/>
                </a:lnTo>
                <a:lnTo>
                  <a:pt x="128134" y="482100"/>
                </a:lnTo>
                <a:lnTo>
                  <a:pt x="92026" y="456576"/>
                </a:lnTo>
                <a:lnTo>
                  <a:pt x="60845" y="425394"/>
                </a:lnTo>
                <a:lnTo>
                  <a:pt x="35321" y="389287"/>
                </a:lnTo>
                <a:lnTo>
                  <a:pt x="16185" y="348983"/>
                </a:lnTo>
                <a:lnTo>
                  <a:pt x="4168" y="305214"/>
                </a:lnTo>
                <a:lnTo>
                  <a:pt x="0" y="258711"/>
                </a:lnTo>
                <a:lnTo>
                  <a:pt x="4168" y="212207"/>
                </a:lnTo>
                <a:lnTo>
                  <a:pt x="16185" y="168438"/>
                </a:lnTo>
                <a:lnTo>
                  <a:pt x="35321" y="128134"/>
                </a:lnTo>
                <a:lnTo>
                  <a:pt x="60845" y="92026"/>
                </a:lnTo>
                <a:lnTo>
                  <a:pt x="92026" y="60845"/>
                </a:lnTo>
                <a:lnTo>
                  <a:pt x="128134" y="35321"/>
                </a:lnTo>
                <a:lnTo>
                  <a:pt x="168438" y="16185"/>
                </a:lnTo>
                <a:lnTo>
                  <a:pt x="212207" y="4168"/>
                </a:lnTo>
                <a:lnTo>
                  <a:pt x="258710" y="0"/>
                </a:lnTo>
                <a:lnTo>
                  <a:pt x="1131779" y="0"/>
                </a:lnTo>
                <a:lnTo>
                  <a:pt x="1178282" y="4168"/>
                </a:lnTo>
                <a:lnTo>
                  <a:pt x="1222051" y="16185"/>
                </a:lnTo>
                <a:lnTo>
                  <a:pt x="1262355" y="35321"/>
                </a:lnTo>
                <a:lnTo>
                  <a:pt x="1298463" y="60845"/>
                </a:lnTo>
                <a:lnTo>
                  <a:pt x="1329644" y="92026"/>
                </a:lnTo>
                <a:lnTo>
                  <a:pt x="1355168" y="128134"/>
                </a:lnTo>
                <a:lnTo>
                  <a:pt x="1374304" y="168438"/>
                </a:lnTo>
                <a:lnTo>
                  <a:pt x="1386321" y="212207"/>
                </a:lnTo>
                <a:lnTo>
                  <a:pt x="1390489" y="258710"/>
                </a:lnTo>
                <a:lnTo>
                  <a:pt x="1386321" y="305214"/>
                </a:lnTo>
                <a:lnTo>
                  <a:pt x="1374304" y="348983"/>
                </a:lnTo>
                <a:lnTo>
                  <a:pt x="1355168" y="389287"/>
                </a:lnTo>
                <a:lnTo>
                  <a:pt x="1329644" y="425394"/>
                </a:lnTo>
                <a:lnTo>
                  <a:pt x="1298463" y="456576"/>
                </a:lnTo>
                <a:lnTo>
                  <a:pt x="1262355" y="482100"/>
                </a:lnTo>
                <a:lnTo>
                  <a:pt x="1222051" y="501236"/>
                </a:lnTo>
                <a:lnTo>
                  <a:pt x="1178282" y="513253"/>
                </a:lnTo>
                <a:lnTo>
                  <a:pt x="1131779" y="517421"/>
                </a:lnTo>
                <a:close/>
              </a:path>
            </a:pathLst>
          </a:custGeom>
          <a:solidFill>
            <a:srgbClr val="0073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33756" y="4120234"/>
            <a:ext cx="6102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82844" y="2072320"/>
            <a:ext cx="6588759" cy="1360805"/>
            <a:chOff x="1982844" y="2072320"/>
            <a:chExt cx="6588759" cy="1360805"/>
          </a:xfrm>
        </p:grpSpPr>
        <p:sp>
          <p:nvSpPr>
            <p:cNvPr id="17" name="object 17"/>
            <p:cNvSpPr/>
            <p:nvPr/>
          </p:nvSpPr>
          <p:spPr>
            <a:xfrm>
              <a:off x="1982844" y="2167513"/>
              <a:ext cx="881380" cy="0"/>
            </a:xfrm>
            <a:custGeom>
              <a:avLst/>
              <a:gdLst/>
              <a:ahLst/>
              <a:cxnLst/>
              <a:rect l="l" t="t" r="r" b="b"/>
              <a:pathLst>
                <a:path w="881380" h="0">
                  <a:moveTo>
                    <a:pt x="0" y="0"/>
                  </a:moveTo>
                  <a:lnTo>
                    <a:pt x="881300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9331" y="209607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813" y="71437"/>
                  </a:lnTo>
                  <a:lnTo>
                    <a:pt x="0" y="142874"/>
                  </a:lnTo>
                </a:path>
              </a:pathLst>
            </a:custGeom>
            <a:ln w="474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04161" y="2167513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 h="0">
                  <a:moveTo>
                    <a:pt x="0" y="0"/>
                  </a:moveTo>
                  <a:lnTo>
                    <a:pt x="1176539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85780" y="209607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920" y="71437"/>
                  </a:lnTo>
                  <a:lnTo>
                    <a:pt x="0" y="142874"/>
                  </a:lnTo>
                </a:path>
              </a:pathLst>
            </a:custGeom>
            <a:ln w="475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93868" y="2167543"/>
              <a:ext cx="525145" cy="1241425"/>
            </a:xfrm>
            <a:custGeom>
              <a:avLst/>
              <a:gdLst/>
              <a:ahLst/>
              <a:cxnLst/>
              <a:rect l="l" t="t" r="r" b="b"/>
              <a:pathLst>
                <a:path w="525145" h="1241425">
                  <a:moveTo>
                    <a:pt x="0" y="0"/>
                  </a:moveTo>
                  <a:lnTo>
                    <a:pt x="525053" y="1241339"/>
                  </a:lnTo>
                </a:path>
              </a:pathLst>
            </a:custGeom>
            <a:ln w="476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15957" y="3293176"/>
              <a:ext cx="132080" cy="116205"/>
            </a:xfrm>
            <a:custGeom>
              <a:avLst/>
              <a:gdLst/>
              <a:ahLst/>
              <a:cxnLst/>
              <a:rect l="l" t="t" r="r" b="b"/>
              <a:pathLst>
                <a:path w="132079" h="116204">
                  <a:moveTo>
                    <a:pt x="131588" y="0"/>
                  </a:moveTo>
                  <a:lnTo>
                    <a:pt x="102964" y="115707"/>
                  </a:lnTo>
                  <a:lnTo>
                    <a:pt x="0" y="55658"/>
                  </a:lnTo>
                </a:path>
              </a:pathLst>
            </a:custGeom>
            <a:ln w="476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072806" y="3975801"/>
            <a:ext cx="7478395" cy="1685925"/>
            <a:chOff x="1072806" y="3975801"/>
            <a:chExt cx="7478395" cy="1685925"/>
          </a:xfrm>
        </p:grpSpPr>
        <p:sp>
          <p:nvSpPr>
            <p:cNvPr id="24" name="object 24"/>
            <p:cNvSpPr/>
            <p:nvPr/>
          </p:nvSpPr>
          <p:spPr>
            <a:xfrm>
              <a:off x="7713427" y="3999613"/>
              <a:ext cx="814069" cy="1014094"/>
            </a:xfrm>
            <a:custGeom>
              <a:avLst/>
              <a:gdLst/>
              <a:ahLst/>
              <a:cxnLst/>
              <a:rect l="l" t="t" r="r" b="b"/>
              <a:pathLst>
                <a:path w="814070" h="1014095">
                  <a:moveTo>
                    <a:pt x="813819" y="0"/>
                  </a:moveTo>
                  <a:lnTo>
                    <a:pt x="0" y="1014031"/>
                  </a:lnTo>
                </a:path>
              </a:pathLst>
            </a:custGeom>
            <a:ln w="476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13427" y="4894581"/>
              <a:ext cx="115570" cy="119380"/>
            </a:xfrm>
            <a:custGeom>
              <a:avLst/>
              <a:gdLst/>
              <a:ahLst/>
              <a:cxnLst/>
              <a:rect l="l" t="t" r="r" b="b"/>
              <a:pathLst>
                <a:path w="115570" h="119379">
                  <a:moveTo>
                    <a:pt x="115385" y="89427"/>
                  </a:moveTo>
                  <a:lnTo>
                    <a:pt x="0" y="119065"/>
                  </a:lnTo>
                  <a:lnTo>
                    <a:pt x="3957" y="0"/>
                  </a:lnTo>
                </a:path>
              </a:pathLst>
            </a:custGeom>
            <a:ln w="476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42119" y="5566238"/>
              <a:ext cx="814705" cy="0"/>
            </a:xfrm>
            <a:custGeom>
              <a:avLst/>
              <a:gdLst/>
              <a:ahLst/>
              <a:cxnLst/>
              <a:rect l="l" t="t" r="r" b="b"/>
              <a:pathLst>
                <a:path w="814704" h="0">
                  <a:moveTo>
                    <a:pt x="814515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42119" y="5494801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4879" y="142874"/>
                  </a:moveTo>
                  <a:lnTo>
                    <a:pt x="0" y="71437"/>
                  </a:lnTo>
                  <a:lnTo>
                    <a:pt x="94879" y="0"/>
                  </a:lnTo>
                </a:path>
              </a:pathLst>
            </a:custGeom>
            <a:ln w="474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17150" y="5566238"/>
              <a:ext cx="786130" cy="0"/>
            </a:xfrm>
            <a:custGeom>
              <a:avLst/>
              <a:gdLst/>
              <a:ahLst/>
              <a:cxnLst/>
              <a:rect l="l" t="t" r="r" b="b"/>
              <a:pathLst>
                <a:path w="786129" h="0">
                  <a:moveTo>
                    <a:pt x="785794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17150" y="5494801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95601" y="142874"/>
                  </a:moveTo>
                  <a:lnTo>
                    <a:pt x="0" y="71437"/>
                  </a:lnTo>
                  <a:lnTo>
                    <a:pt x="95601" y="0"/>
                  </a:lnTo>
                </a:path>
              </a:pathLst>
            </a:custGeom>
            <a:ln w="477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44499" y="4541319"/>
              <a:ext cx="240029" cy="1025525"/>
            </a:xfrm>
            <a:custGeom>
              <a:avLst/>
              <a:gdLst/>
              <a:ahLst/>
              <a:cxnLst/>
              <a:rect l="l" t="t" r="r" b="b"/>
              <a:pathLst>
                <a:path w="240030" h="1025525">
                  <a:moveTo>
                    <a:pt x="239640" y="1024911"/>
                  </a:moveTo>
                  <a:lnTo>
                    <a:pt x="0" y="0"/>
                  </a:lnTo>
                </a:path>
              </a:pathLst>
            </a:custGeom>
            <a:ln w="47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6600" y="4541319"/>
              <a:ext cx="139700" cy="109220"/>
            </a:xfrm>
            <a:custGeom>
              <a:avLst/>
              <a:gdLst/>
              <a:ahLst/>
              <a:cxnLst/>
              <a:rect l="l" t="t" r="r" b="b"/>
              <a:pathLst>
                <a:path w="139700" h="109220">
                  <a:moveTo>
                    <a:pt x="0" y="108910"/>
                  </a:moveTo>
                  <a:lnTo>
                    <a:pt x="47899" y="0"/>
                  </a:lnTo>
                  <a:lnTo>
                    <a:pt x="139122" y="76381"/>
                  </a:lnTo>
                </a:path>
              </a:pathLst>
            </a:custGeom>
            <a:ln w="476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605486" y="2743458"/>
            <a:ext cx="211137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185" marR="5080" indent="-325120">
              <a:lnSpc>
                <a:spcPct val="114599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Lucida Sans Unicode"/>
                <a:cs typeface="Lucida Sans Unicode"/>
              </a:rPr>
              <a:t>file</a:t>
            </a:r>
            <a:r>
              <a:rPr dirty="0" sz="1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Lucida Sans Unicode"/>
                <a:cs typeface="Lucida Sans Unicode"/>
              </a:rPr>
              <a:t>locator</a:t>
            </a:r>
            <a:r>
              <a:rPr dirty="0" sz="1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Lucida Sans Unicode"/>
                <a:cs typeface="Lucida Sans Unicode"/>
              </a:rPr>
              <a:t>loads</a:t>
            </a:r>
            <a:r>
              <a:rPr dirty="0" sz="12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1200" spc="-3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12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Lucida Sans Unicode"/>
                <a:cs typeface="Lucida Sans Unicode"/>
              </a:rPr>
              <a:t>phone</a:t>
            </a:r>
            <a:r>
              <a:rPr dirty="0" sz="1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5806" y="1782401"/>
            <a:ext cx="1691639" cy="140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930" marR="5080" indent="-297180">
              <a:lnSpc>
                <a:spcPct val="115100"/>
              </a:lnSpc>
              <a:spcBef>
                <a:spcPts val="100"/>
              </a:spcBef>
            </a:pPr>
            <a:r>
              <a:rPr dirty="0" sz="1900" spc="65">
                <a:latin typeface="Lucida Sans Unicode"/>
                <a:cs typeface="Lucida Sans Unicode"/>
              </a:rPr>
              <a:t>Get</a:t>
            </a:r>
            <a:r>
              <a:rPr dirty="0" sz="1900" spc="-145">
                <a:latin typeface="Lucida Sans Unicode"/>
                <a:cs typeface="Lucida Sans Unicode"/>
              </a:rPr>
              <a:t> </a:t>
            </a:r>
            <a:r>
              <a:rPr dirty="0" sz="1900" spc="5">
                <a:latin typeface="Lucida Sans Unicode"/>
                <a:cs typeface="Lucida Sans Unicode"/>
              </a:rPr>
              <a:t>into</a:t>
            </a:r>
            <a:r>
              <a:rPr dirty="0" sz="1900" spc="-145">
                <a:latin typeface="Lucida Sans Unicode"/>
                <a:cs typeface="Lucida Sans Unicode"/>
              </a:rPr>
              <a:t> </a:t>
            </a:r>
            <a:r>
              <a:rPr dirty="0" sz="1900" spc="55">
                <a:latin typeface="Lucida Sans Unicode"/>
                <a:cs typeface="Lucida Sans Unicode"/>
              </a:rPr>
              <a:t>Deep </a:t>
            </a:r>
            <a:r>
              <a:rPr dirty="0" sz="1900" spc="-590">
                <a:latin typeface="Lucida Sans Unicode"/>
                <a:cs typeface="Lucida Sans Unicode"/>
              </a:rPr>
              <a:t> </a:t>
            </a:r>
            <a:r>
              <a:rPr dirty="0" sz="1900" spc="30">
                <a:latin typeface="Lucida Sans Unicode"/>
                <a:cs typeface="Lucida Sans Unicode"/>
              </a:rPr>
              <a:t>Learning</a:t>
            </a:r>
            <a:endParaRPr sz="1900">
              <a:latin typeface="Lucida Sans Unicode"/>
              <a:cs typeface="Lucida Sans Unicode"/>
            </a:endParaRPr>
          </a:p>
          <a:p>
            <a:pPr marL="149225" marR="574675" indent="-137160">
              <a:lnSpc>
                <a:spcPct val="114599"/>
              </a:lnSpc>
              <a:spcBef>
                <a:spcPts val="2315"/>
              </a:spcBef>
            </a:pP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200" spc="75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dirty="0" sz="1200" spc="5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2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20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200" spc="1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40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1200" spc="25">
                <a:solidFill>
                  <a:srgbClr val="FFFFFF"/>
                </a:solidFill>
                <a:latin typeface="Lucida Sans Unicode"/>
                <a:cs typeface="Lucida Sans Unicode"/>
              </a:rPr>
              <a:t>operations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32029" y="6168511"/>
            <a:ext cx="1895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customized</a:t>
            </a:r>
            <a:r>
              <a:rPr dirty="0" sz="1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0220" y="5014873"/>
            <a:ext cx="1632585" cy="143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812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65">
                <a:latin typeface="Lucida Sans Unicode"/>
                <a:cs typeface="Lucida Sans Unicode"/>
              </a:rPr>
              <a:t>Get </a:t>
            </a:r>
            <a:r>
              <a:rPr dirty="0" sz="1900" spc="50">
                <a:latin typeface="Lucida Sans Unicode"/>
                <a:cs typeface="Lucida Sans Unicode"/>
              </a:rPr>
              <a:t>the </a:t>
            </a:r>
            <a:r>
              <a:rPr dirty="0" sz="1900" spc="55">
                <a:latin typeface="Lucida Sans Unicode"/>
                <a:cs typeface="Lucida Sans Unicode"/>
              </a:rPr>
              <a:t> </a:t>
            </a:r>
            <a:r>
              <a:rPr dirty="0" sz="1900" spc="80">
                <a:latin typeface="Lucida Sans Unicode"/>
                <a:cs typeface="Lucida Sans Unicode"/>
              </a:rPr>
              <a:t>disease </a:t>
            </a:r>
            <a:r>
              <a:rPr dirty="0" sz="1900" spc="85">
                <a:latin typeface="Lucida Sans Unicode"/>
                <a:cs typeface="Lucida Sans Unicode"/>
              </a:rPr>
              <a:t> </a:t>
            </a:r>
            <a:r>
              <a:rPr dirty="0" sz="1900" spc="85">
                <a:latin typeface="Lucida Sans Unicode"/>
                <a:cs typeface="Lucida Sans Unicode"/>
              </a:rPr>
              <a:t>p</a:t>
            </a:r>
            <a:r>
              <a:rPr dirty="0" sz="1900" spc="105">
                <a:latin typeface="Lucida Sans Unicode"/>
                <a:cs typeface="Lucida Sans Unicode"/>
              </a:rPr>
              <a:t>e</a:t>
            </a:r>
            <a:r>
              <a:rPr dirty="0" sz="1900" spc="-55">
                <a:latin typeface="Lucida Sans Unicode"/>
                <a:cs typeface="Lucida Sans Unicode"/>
              </a:rPr>
              <a:t>r</a:t>
            </a:r>
            <a:r>
              <a:rPr dirty="0" sz="1900" spc="160">
                <a:latin typeface="Lucida Sans Unicode"/>
                <a:cs typeface="Lucida Sans Unicode"/>
              </a:rPr>
              <a:t>c</a:t>
            </a:r>
            <a:r>
              <a:rPr dirty="0" sz="1900" spc="105">
                <a:latin typeface="Lucida Sans Unicode"/>
                <a:cs typeface="Lucida Sans Unicode"/>
              </a:rPr>
              <a:t>e</a:t>
            </a:r>
            <a:r>
              <a:rPr dirty="0" sz="1900" spc="45">
                <a:latin typeface="Lucida Sans Unicode"/>
                <a:cs typeface="Lucida Sans Unicode"/>
              </a:rPr>
              <a:t>n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229">
                <a:latin typeface="Lucida Sans Unicode"/>
                <a:cs typeface="Lucida Sans Unicode"/>
              </a:rPr>
              <a:t>a</a:t>
            </a:r>
            <a:r>
              <a:rPr dirty="0" sz="1900" spc="95">
                <a:latin typeface="Lucida Sans Unicode"/>
                <a:cs typeface="Lucida Sans Unicode"/>
              </a:rPr>
              <a:t>g</a:t>
            </a:r>
            <a:r>
              <a:rPr dirty="0" sz="1900" spc="110">
                <a:latin typeface="Lucida Sans Unicode"/>
                <a:cs typeface="Lucida Sans Unicode"/>
              </a:rPr>
              <a:t>e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6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1200" spc="11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200" spc="3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200" spc="2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1200" spc="1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Golap Barman</dc:creator>
  <cp:keywords>DAFioG-GEQo,BACsjSA9PZo</cp:keywords>
  <dc:title>APG</dc:title>
  <dcterms:created xsi:type="dcterms:W3CDTF">2023-05-11T18:14:14Z</dcterms:created>
  <dcterms:modified xsi:type="dcterms:W3CDTF">2023-05-11T18:14:14Z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2023-05-11T00:00:00Z</vt:filetime>
  </property>
</Properties>
</file>