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2354" y="1809189"/>
            <a:ext cx="1390650" cy="714375"/>
          </a:xfrm>
          <a:custGeom>
            <a:avLst/>
            <a:gdLst/>
            <a:ahLst/>
            <a:cxnLst/>
            <a:rect l="l" t="t" r="r" b="b"/>
            <a:pathLst>
              <a:path w="1390650" h="714375">
                <a:moveTo>
                  <a:pt x="1131909" y="714358"/>
                </a:moveTo>
                <a:lnTo>
                  <a:pt x="258740" y="714358"/>
                </a:lnTo>
                <a:lnTo>
                  <a:pt x="220505" y="710486"/>
                </a:lnTo>
                <a:lnTo>
                  <a:pt x="184012" y="699236"/>
                </a:lnTo>
                <a:lnTo>
                  <a:pt x="149662" y="681161"/>
                </a:lnTo>
                <a:lnTo>
                  <a:pt x="117853" y="656814"/>
                </a:lnTo>
                <a:lnTo>
                  <a:pt x="88987" y="626748"/>
                </a:lnTo>
                <a:lnTo>
                  <a:pt x="63464" y="591515"/>
                </a:lnTo>
                <a:lnTo>
                  <a:pt x="41684" y="551667"/>
                </a:lnTo>
                <a:lnTo>
                  <a:pt x="24048" y="507757"/>
                </a:lnTo>
                <a:lnTo>
                  <a:pt x="10954" y="460337"/>
                </a:lnTo>
                <a:lnTo>
                  <a:pt x="2805" y="409960"/>
                </a:lnTo>
                <a:lnTo>
                  <a:pt x="0" y="357179"/>
                </a:lnTo>
                <a:lnTo>
                  <a:pt x="2805" y="304398"/>
                </a:lnTo>
                <a:lnTo>
                  <a:pt x="10954" y="254021"/>
                </a:lnTo>
                <a:lnTo>
                  <a:pt x="24048" y="206601"/>
                </a:lnTo>
                <a:lnTo>
                  <a:pt x="41684" y="162691"/>
                </a:lnTo>
                <a:lnTo>
                  <a:pt x="63464" y="122843"/>
                </a:lnTo>
                <a:lnTo>
                  <a:pt x="88987" y="87610"/>
                </a:lnTo>
                <a:lnTo>
                  <a:pt x="117853" y="57543"/>
                </a:lnTo>
                <a:lnTo>
                  <a:pt x="149662" y="33197"/>
                </a:lnTo>
                <a:lnTo>
                  <a:pt x="184012" y="15122"/>
                </a:lnTo>
                <a:lnTo>
                  <a:pt x="220505" y="3872"/>
                </a:lnTo>
                <a:lnTo>
                  <a:pt x="258740" y="0"/>
                </a:lnTo>
                <a:lnTo>
                  <a:pt x="1131909" y="0"/>
                </a:lnTo>
                <a:lnTo>
                  <a:pt x="1170144" y="3872"/>
                </a:lnTo>
                <a:lnTo>
                  <a:pt x="1206636" y="15122"/>
                </a:lnTo>
                <a:lnTo>
                  <a:pt x="1240987" y="33197"/>
                </a:lnTo>
                <a:lnTo>
                  <a:pt x="1272796" y="57543"/>
                </a:lnTo>
                <a:lnTo>
                  <a:pt x="1301662" y="87610"/>
                </a:lnTo>
                <a:lnTo>
                  <a:pt x="1327185" y="122843"/>
                </a:lnTo>
                <a:lnTo>
                  <a:pt x="1348965" y="162691"/>
                </a:lnTo>
                <a:lnTo>
                  <a:pt x="1366601" y="206601"/>
                </a:lnTo>
                <a:lnTo>
                  <a:pt x="1379695" y="254021"/>
                </a:lnTo>
                <a:lnTo>
                  <a:pt x="1387844" y="304398"/>
                </a:lnTo>
                <a:lnTo>
                  <a:pt x="1390649" y="357179"/>
                </a:lnTo>
                <a:lnTo>
                  <a:pt x="1387844" y="409960"/>
                </a:lnTo>
                <a:lnTo>
                  <a:pt x="1379695" y="460337"/>
                </a:lnTo>
                <a:lnTo>
                  <a:pt x="1366601" y="507757"/>
                </a:lnTo>
                <a:lnTo>
                  <a:pt x="1348965" y="551667"/>
                </a:lnTo>
                <a:lnTo>
                  <a:pt x="1327185" y="591515"/>
                </a:lnTo>
                <a:lnTo>
                  <a:pt x="1301662" y="626748"/>
                </a:lnTo>
                <a:lnTo>
                  <a:pt x="1272796" y="656814"/>
                </a:lnTo>
                <a:lnTo>
                  <a:pt x="1240987" y="681161"/>
                </a:lnTo>
                <a:lnTo>
                  <a:pt x="1206636" y="699236"/>
                </a:lnTo>
                <a:lnTo>
                  <a:pt x="1170144" y="710486"/>
                </a:lnTo>
                <a:lnTo>
                  <a:pt x="1131909" y="714358"/>
                </a:lnTo>
                <a:close/>
              </a:path>
            </a:pathLst>
          </a:custGeom>
          <a:solidFill>
            <a:srgbClr val="0073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1522" y="2792080"/>
            <a:ext cx="8286750" cy="1733550"/>
          </a:xfrm>
          <a:custGeom>
            <a:avLst/>
            <a:gdLst/>
            <a:ahLst/>
            <a:cxnLst/>
            <a:rect l="l" t="t" r="r" b="b"/>
            <a:pathLst>
              <a:path w="8286750" h="1733550">
                <a:moveTo>
                  <a:pt x="8286744" y="1733550"/>
                </a:moveTo>
                <a:lnTo>
                  <a:pt x="0" y="1733550"/>
                </a:lnTo>
                <a:lnTo>
                  <a:pt x="0" y="0"/>
                </a:lnTo>
                <a:lnTo>
                  <a:pt x="8286744" y="0"/>
                </a:lnTo>
                <a:lnTo>
                  <a:pt x="8286744" y="1733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6333" y="3144932"/>
            <a:ext cx="540093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819" y="1892104"/>
            <a:ext cx="8315960" cy="236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://www.kaggle.com/emmarex/plantdisease" TargetMode="Externa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297" y="179036"/>
            <a:ext cx="1352550" cy="1352550"/>
          </a:xfrm>
          <a:custGeom>
            <a:avLst/>
            <a:gdLst/>
            <a:ahLst/>
            <a:cxnLst/>
            <a:rect l="l" t="t" r="r" b="b"/>
            <a:pathLst>
              <a:path w="1352550" h="1352550">
                <a:moveTo>
                  <a:pt x="676275" y="1352550"/>
                </a:moveTo>
                <a:lnTo>
                  <a:pt x="627978" y="1350851"/>
                </a:lnTo>
                <a:lnTo>
                  <a:pt x="580597" y="1345834"/>
                </a:lnTo>
                <a:lnTo>
                  <a:pt x="534248" y="1337611"/>
                </a:lnTo>
                <a:lnTo>
                  <a:pt x="489044" y="1326297"/>
                </a:lnTo>
                <a:lnTo>
                  <a:pt x="445100" y="1312007"/>
                </a:lnTo>
                <a:lnTo>
                  <a:pt x="402530" y="1294854"/>
                </a:lnTo>
                <a:lnTo>
                  <a:pt x="361449" y="1274955"/>
                </a:lnTo>
                <a:lnTo>
                  <a:pt x="321971" y="1252422"/>
                </a:lnTo>
                <a:lnTo>
                  <a:pt x="284211" y="1227370"/>
                </a:lnTo>
                <a:lnTo>
                  <a:pt x="248283" y="1199914"/>
                </a:lnTo>
                <a:lnTo>
                  <a:pt x="214301" y="1170169"/>
                </a:lnTo>
                <a:lnTo>
                  <a:pt x="182380" y="1138248"/>
                </a:lnTo>
                <a:lnTo>
                  <a:pt x="152635" y="1104266"/>
                </a:lnTo>
                <a:lnTo>
                  <a:pt x="125179" y="1068338"/>
                </a:lnTo>
                <a:lnTo>
                  <a:pt x="100127" y="1030578"/>
                </a:lnTo>
                <a:lnTo>
                  <a:pt x="77594" y="991100"/>
                </a:lnTo>
                <a:lnTo>
                  <a:pt x="57695" y="950019"/>
                </a:lnTo>
                <a:lnTo>
                  <a:pt x="40542" y="907449"/>
                </a:lnTo>
                <a:lnTo>
                  <a:pt x="26252" y="863505"/>
                </a:lnTo>
                <a:lnTo>
                  <a:pt x="14938" y="818301"/>
                </a:lnTo>
                <a:lnTo>
                  <a:pt x="6715" y="771952"/>
                </a:lnTo>
                <a:lnTo>
                  <a:pt x="1698" y="724571"/>
                </a:lnTo>
                <a:lnTo>
                  <a:pt x="0" y="676275"/>
                </a:lnTo>
                <a:lnTo>
                  <a:pt x="1698" y="627978"/>
                </a:lnTo>
                <a:lnTo>
                  <a:pt x="6715" y="580597"/>
                </a:lnTo>
                <a:lnTo>
                  <a:pt x="14938" y="534248"/>
                </a:lnTo>
                <a:lnTo>
                  <a:pt x="26252" y="489044"/>
                </a:lnTo>
                <a:lnTo>
                  <a:pt x="40542" y="445100"/>
                </a:lnTo>
                <a:lnTo>
                  <a:pt x="57695" y="402530"/>
                </a:lnTo>
                <a:lnTo>
                  <a:pt x="77594" y="361449"/>
                </a:lnTo>
                <a:lnTo>
                  <a:pt x="100127" y="321971"/>
                </a:lnTo>
                <a:lnTo>
                  <a:pt x="125179" y="284211"/>
                </a:lnTo>
                <a:lnTo>
                  <a:pt x="152635" y="248283"/>
                </a:lnTo>
                <a:lnTo>
                  <a:pt x="182380" y="214301"/>
                </a:lnTo>
                <a:lnTo>
                  <a:pt x="214301" y="182380"/>
                </a:lnTo>
                <a:lnTo>
                  <a:pt x="248283" y="152635"/>
                </a:lnTo>
                <a:lnTo>
                  <a:pt x="284211" y="125179"/>
                </a:lnTo>
                <a:lnTo>
                  <a:pt x="321971" y="100127"/>
                </a:lnTo>
                <a:lnTo>
                  <a:pt x="361449" y="77594"/>
                </a:lnTo>
                <a:lnTo>
                  <a:pt x="402530" y="57695"/>
                </a:lnTo>
                <a:lnTo>
                  <a:pt x="445100" y="40542"/>
                </a:lnTo>
                <a:lnTo>
                  <a:pt x="489044" y="26252"/>
                </a:lnTo>
                <a:lnTo>
                  <a:pt x="534248" y="14938"/>
                </a:lnTo>
                <a:lnTo>
                  <a:pt x="580597" y="6715"/>
                </a:lnTo>
                <a:lnTo>
                  <a:pt x="627978" y="1698"/>
                </a:lnTo>
                <a:lnTo>
                  <a:pt x="676275" y="0"/>
                </a:lnTo>
                <a:lnTo>
                  <a:pt x="724571" y="1698"/>
                </a:lnTo>
                <a:lnTo>
                  <a:pt x="771952" y="6715"/>
                </a:lnTo>
                <a:lnTo>
                  <a:pt x="818301" y="14938"/>
                </a:lnTo>
                <a:lnTo>
                  <a:pt x="863505" y="26252"/>
                </a:lnTo>
                <a:lnTo>
                  <a:pt x="907449" y="40542"/>
                </a:lnTo>
                <a:lnTo>
                  <a:pt x="950019" y="57695"/>
                </a:lnTo>
                <a:lnTo>
                  <a:pt x="991100" y="77594"/>
                </a:lnTo>
                <a:lnTo>
                  <a:pt x="1030578" y="100127"/>
                </a:lnTo>
                <a:lnTo>
                  <a:pt x="1068338" y="125179"/>
                </a:lnTo>
                <a:lnTo>
                  <a:pt x="1104266" y="152635"/>
                </a:lnTo>
                <a:lnTo>
                  <a:pt x="1138248" y="182380"/>
                </a:lnTo>
                <a:lnTo>
                  <a:pt x="1170169" y="214301"/>
                </a:lnTo>
                <a:lnTo>
                  <a:pt x="1199914" y="248283"/>
                </a:lnTo>
                <a:lnTo>
                  <a:pt x="1227370" y="284211"/>
                </a:lnTo>
                <a:lnTo>
                  <a:pt x="1252422" y="321971"/>
                </a:lnTo>
                <a:lnTo>
                  <a:pt x="1274955" y="361449"/>
                </a:lnTo>
                <a:lnTo>
                  <a:pt x="1294854" y="402530"/>
                </a:lnTo>
                <a:lnTo>
                  <a:pt x="1312007" y="445100"/>
                </a:lnTo>
                <a:lnTo>
                  <a:pt x="1326297" y="489044"/>
                </a:lnTo>
                <a:lnTo>
                  <a:pt x="1337611" y="534248"/>
                </a:lnTo>
                <a:lnTo>
                  <a:pt x="1345834" y="580597"/>
                </a:lnTo>
                <a:lnTo>
                  <a:pt x="1350851" y="627978"/>
                </a:lnTo>
                <a:lnTo>
                  <a:pt x="1352550" y="676275"/>
                </a:lnTo>
                <a:lnTo>
                  <a:pt x="1350851" y="724571"/>
                </a:lnTo>
                <a:lnTo>
                  <a:pt x="1345834" y="771952"/>
                </a:lnTo>
                <a:lnTo>
                  <a:pt x="1337611" y="818301"/>
                </a:lnTo>
                <a:lnTo>
                  <a:pt x="1326297" y="863505"/>
                </a:lnTo>
                <a:lnTo>
                  <a:pt x="1312007" y="907449"/>
                </a:lnTo>
                <a:lnTo>
                  <a:pt x="1294854" y="950019"/>
                </a:lnTo>
                <a:lnTo>
                  <a:pt x="1274955" y="991100"/>
                </a:lnTo>
                <a:lnTo>
                  <a:pt x="1252422" y="1030578"/>
                </a:lnTo>
                <a:lnTo>
                  <a:pt x="1227370" y="1068338"/>
                </a:lnTo>
                <a:lnTo>
                  <a:pt x="1199914" y="1104266"/>
                </a:lnTo>
                <a:lnTo>
                  <a:pt x="1170169" y="1138248"/>
                </a:lnTo>
                <a:lnTo>
                  <a:pt x="1138248" y="1170169"/>
                </a:lnTo>
                <a:lnTo>
                  <a:pt x="1104266" y="1199914"/>
                </a:lnTo>
                <a:lnTo>
                  <a:pt x="1068338" y="1227370"/>
                </a:lnTo>
                <a:lnTo>
                  <a:pt x="1030578" y="1252422"/>
                </a:lnTo>
                <a:lnTo>
                  <a:pt x="991100" y="1274955"/>
                </a:lnTo>
                <a:lnTo>
                  <a:pt x="950019" y="1294854"/>
                </a:lnTo>
                <a:lnTo>
                  <a:pt x="907449" y="1312007"/>
                </a:lnTo>
                <a:lnTo>
                  <a:pt x="863505" y="1326297"/>
                </a:lnTo>
                <a:lnTo>
                  <a:pt x="818301" y="1337611"/>
                </a:lnTo>
                <a:lnTo>
                  <a:pt x="771952" y="1345834"/>
                </a:lnTo>
                <a:lnTo>
                  <a:pt x="724571" y="1350851"/>
                </a:lnTo>
                <a:lnTo>
                  <a:pt x="676275" y="1352550"/>
                </a:lnTo>
                <a:close/>
              </a:path>
            </a:pathLst>
          </a:custGeom>
          <a:solidFill>
            <a:srgbClr val="0073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3197" y="563834"/>
            <a:ext cx="62865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161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Colleg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Logo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0509" y="179036"/>
            <a:ext cx="1352550" cy="1352550"/>
          </a:xfrm>
          <a:custGeom>
            <a:avLst/>
            <a:gdLst/>
            <a:ahLst/>
            <a:cxnLst/>
            <a:rect l="l" t="t" r="r" b="b"/>
            <a:pathLst>
              <a:path w="1352550" h="1352550">
                <a:moveTo>
                  <a:pt x="676275" y="1352550"/>
                </a:moveTo>
                <a:lnTo>
                  <a:pt x="627978" y="1350851"/>
                </a:lnTo>
                <a:lnTo>
                  <a:pt x="580597" y="1345834"/>
                </a:lnTo>
                <a:lnTo>
                  <a:pt x="534248" y="1337611"/>
                </a:lnTo>
                <a:lnTo>
                  <a:pt x="489044" y="1326297"/>
                </a:lnTo>
                <a:lnTo>
                  <a:pt x="445100" y="1312007"/>
                </a:lnTo>
                <a:lnTo>
                  <a:pt x="402530" y="1294854"/>
                </a:lnTo>
                <a:lnTo>
                  <a:pt x="361449" y="1274955"/>
                </a:lnTo>
                <a:lnTo>
                  <a:pt x="321971" y="1252422"/>
                </a:lnTo>
                <a:lnTo>
                  <a:pt x="284211" y="1227370"/>
                </a:lnTo>
                <a:lnTo>
                  <a:pt x="248283" y="1199914"/>
                </a:lnTo>
                <a:lnTo>
                  <a:pt x="214301" y="1170169"/>
                </a:lnTo>
                <a:lnTo>
                  <a:pt x="182380" y="1138248"/>
                </a:lnTo>
                <a:lnTo>
                  <a:pt x="152635" y="1104266"/>
                </a:lnTo>
                <a:lnTo>
                  <a:pt x="125179" y="1068338"/>
                </a:lnTo>
                <a:lnTo>
                  <a:pt x="100127" y="1030578"/>
                </a:lnTo>
                <a:lnTo>
                  <a:pt x="77594" y="991100"/>
                </a:lnTo>
                <a:lnTo>
                  <a:pt x="57695" y="950019"/>
                </a:lnTo>
                <a:lnTo>
                  <a:pt x="40542" y="907449"/>
                </a:lnTo>
                <a:lnTo>
                  <a:pt x="26252" y="863505"/>
                </a:lnTo>
                <a:lnTo>
                  <a:pt x="14938" y="818301"/>
                </a:lnTo>
                <a:lnTo>
                  <a:pt x="6715" y="771952"/>
                </a:lnTo>
                <a:lnTo>
                  <a:pt x="1698" y="724571"/>
                </a:lnTo>
                <a:lnTo>
                  <a:pt x="0" y="676275"/>
                </a:lnTo>
                <a:lnTo>
                  <a:pt x="1698" y="627978"/>
                </a:lnTo>
                <a:lnTo>
                  <a:pt x="6715" y="580597"/>
                </a:lnTo>
                <a:lnTo>
                  <a:pt x="14938" y="534248"/>
                </a:lnTo>
                <a:lnTo>
                  <a:pt x="26252" y="489044"/>
                </a:lnTo>
                <a:lnTo>
                  <a:pt x="40542" y="445100"/>
                </a:lnTo>
                <a:lnTo>
                  <a:pt x="57695" y="402530"/>
                </a:lnTo>
                <a:lnTo>
                  <a:pt x="77594" y="361449"/>
                </a:lnTo>
                <a:lnTo>
                  <a:pt x="100127" y="321971"/>
                </a:lnTo>
                <a:lnTo>
                  <a:pt x="125179" y="284211"/>
                </a:lnTo>
                <a:lnTo>
                  <a:pt x="152635" y="248283"/>
                </a:lnTo>
                <a:lnTo>
                  <a:pt x="182380" y="214301"/>
                </a:lnTo>
                <a:lnTo>
                  <a:pt x="214301" y="182380"/>
                </a:lnTo>
                <a:lnTo>
                  <a:pt x="248283" y="152635"/>
                </a:lnTo>
                <a:lnTo>
                  <a:pt x="284211" y="125179"/>
                </a:lnTo>
                <a:lnTo>
                  <a:pt x="321971" y="100127"/>
                </a:lnTo>
                <a:lnTo>
                  <a:pt x="361449" y="77594"/>
                </a:lnTo>
                <a:lnTo>
                  <a:pt x="402530" y="57695"/>
                </a:lnTo>
                <a:lnTo>
                  <a:pt x="445100" y="40542"/>
                </a:lnTo>
                <a:lnTo>
                  <a:pt x="489044" y="26252"/>
                </a:lnTo>
                <a:lnTo>
                  <a:pt x="534248" y="14938"/>
                </a:lnTo>
                <a:lnTo>
                  <a:pt x="580597" y="6715"/>
                </a:lnTo>
                <a:lnTo>
                  <a:pt x="627978" y="1698"/>
                </a:lnTo>
                <a:lnTo>
                  <a:pt x="676275" y="0"/>
                </a:lnTo>
                <a:lnTo>
                  <a:pt x="724571" y="1698"/>
                </a:lnTo>
                <a:lnTo>
                  <a:pt x="771952" y="6715"/>
                </a:lnTo>
                <a:lnTo>
                  <a:pt x="818301" y="14938"/>
                </a:lnTo>
                <a:lnTo>
                  <a:pt x="863505" y="26252"/>
                </a:lnTo>
                <a:lnTo>
                  <a:pt x="907449" y="40542"/>
                </a:lnTo>
                <a:lnTo>
                  <a:pt x="950019" y="57695"/>
                </a:lnTo>
                <a:lnTo>
                  <a:pt x="991100" y="77594"/>
                </a:lnTo>
                <a:lnTo>
                  <a:pt x="1030578" y="100127"/>
                </a:lnTo>
                <a:lnTo>
                  <a:pt x="1068338" y="125179"/>
                </a:lnTo>
                <a:lnTo>
                  <a:pt x="1104266" y="152635"/>
                </a:lnTo>
                <a:lnTo>
                  <a:pt x="1138248" y="182380"/>
                </a:lnTo>
                <a:lnTo>
                  <a:pt x="1170169" y="214301"/>
                </a:lnTo>
                <a:lnTo>
                  <a:pt x="1199914" y="248283"/>
                </a:lnTo>
                <a:lnTo>
                  <a:pt x="1227370" y="284211"/>
                </a:lnTo>
                <a:lnTo>
                  <a:pt x="1252422" y="321971"/>
                </a:lnTo>
                <a:lnTo>
                  <a:pt x="1274955" y="361449"/>
                </a:lnTo>
                <a:lnTo>
                  <a:pt x="1294854" y="402530"/>
                </a:lnTo>
                <a:lnTo>
                  <a:pt x="1312007" y="445100"/>
                </a:lnTo>
                <a:lnTo>
                  <a:pt x="1326297" y="489044"/>
                </a:lnTo>
                <a:lnTo>
                  <a:pt x="1337611" y="534248"/>
                </a:lnTo>
                <a:lnTo>
                  <a:pt x="1345834" y="580597"/>
                </a:lnTo>
                <a:lnTo>
                  <a:pt x="1350851" y="627978"/>
                </a:lnTo>
                <a:lnTo>
                  <a:pt x="1352550" y="676275"/>
                </a:lnTo>
                <a:lnTo>
                  <a:pt x="1350851" y="724571"/>
                </a:lnTo>
                <a:lnTo>
                  <a:pt x="1345834" y="771952"/>
                </a:lnTo>
                <a:lnTo>
                  <a:pt x="1337611" y="818301"/>
                </a:lnTo>
                <a:lnTo>
                  <a:pt x="1326297" y="863505"/>
                </a:lnTo>
                <a:lnTo>
                  <a:pt x="1312007" y="907449"/>
                </a:lnTo>
                <a:lnTo>
                  <a:pt x="1294854" y="950019"/>
                </a:lnTo>
                <a:lnTo>
                  <a:pt x="1274955" y="991100"/>
                </a:lnTo>
                <a:lnTo>
                  <a:pt x="1252422" y="1030578"/>
                </a:lnTo>
                <a:lnTo>
                  <a:pt x="1227370" y="1068338"/>
                </a:lnTo>
                <a:lnTo>
                  <a:pt x="1199914" y="1104266"/>
                </a:lnTo>
                <a:lnTo>
                  <a:pt x="1170169" y="1138248"/>
                </a:lnTo>
                <a:lnTo>
                  <a:pt x="1138248" y="1170169"/>
                </a:lnTo>
                <a:lnTo>
                  <a:pt x="1104266" y="1199914"/>
                </a:lnTo>
                <a:lnTo>
                  <a:pt x="1068338" y="1227370"/>
                </a:lnTo>
                <a:lnTo>
                  <a:pt x="1030578" y="1252422"/>
                </a:lnTo>
                <a:lnTo>
                  <a:pt x="991100" y="1274955"/>
                </a:lnTo>
                <a:lnTo>
                  <a:pt x="950019" y="1294854"/>
                </a:lnTo>
                <a:lnTo>
                  <a:pt x="907449" y="1312007"/>
                </a:lnTo>
                <a:lnTo>
                  <a:pt x="863505" y="1326297"/>
                </a:lnTo>
                <a:lnTo>
                  <a:pt x="818301" y="1337611"/>
                </a:lnTo>
                <a:lnTo>
                  <a:pt x="771952" y="1345834"/>
                </a:lnTo>
                <a:lnTo>
                  <a:pt x="724571" y="1350851"/>
                </a:lnTo>
                <a:lnTo>
                  <a:pt x="676275" y="1352550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33559" y="563834"/>
            <a:ext cx="80581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104" marR="5080" indent="-193040">
              <a:lnSpc>
                <a:spcPct val="1161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Universit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y 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Logo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4101" y="1717510"/>
            <a:ext cx="7625715" cy="45866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2200" spc="10" b="1">
                <a:solidFill>
                  <a:srgbClr val="FFFFFF"/>
                </a:solidFill>
                <a:latin typeface="Trebuchet MS"/>
                <a:cs typeface="Trebuchet MS"/>
              </a:rPr>
              <a:t>PLANT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60" b="1">
                <a:solidFill>
                  <a:srgbClr val="FFFFFF"/>
                </a:solidFill>
                <a:latin typeface="Trebuchet MS"/>
                <a:cs typeface="Trebuchet MS"/>
              </a:rPr>
              <a:t>LEAF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80" b="1">
                <a:solidFill>
                  <a:srgbClr val="FFFFFF"/>
                </a:solidFill>
                <a:latin typeface="Trebuchet MS"/>
                <a:cs typeface="Trebuchet MS"/>
              </a:rPr>
              <a:t>DISEASE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20" b="1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DEEP</a:t>
            </a:r>
            <a:r>
              <a:rPr dirty="0" sz="22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2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700" spc="275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1700" spc="6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7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700" spc="-7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1700" spc="9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700" spc="14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7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7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700" spc="7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1700" spc="-125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dirty="0" sz="17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484">
                <a:solidFill>
                  <a:srgbClr val="FFBD58"/>
                </a:solidFill>
                <a:latin typeface="Lucida Sans Unicode"/>
                <a:cs typeface="Lucida Sans Unicode"/>
              </a:rPr>
              <a:t>1</a:t>
            </a:r>
            <a:r>
              <a:rPr dirty="0" sz="1700" spc="-100">
                <a:solidFill>
                  <a:srgbClr val="FFBD58"/>
                </a:solidFill>
                <a:latin typeface="Lucida Sans Unicode"/>
                <a:cs typeface="Lucida Sans Unicode"/>
              </a:rPr>
              <a:t>2</a:t>
            </a:r>
            <a:r>
              <a:rPr dirty="0" sz="1700" spc="-75">
                <a:solidFill>
                  <a:srgbClr val="FFBD58"/>
                </a:solidFill>
                <a:latin typeface="Lucida Sans Unicode"/>
                <a:cs typeface="Lucida Sans Unicode"/>
              </a:rPr>
              <a:t>3</a:t>
            </a:r>
            <a:r>
              <a:rPr dirty="0" sz="1700" spc="15">
                <a:solidFill>
                  <a:srgbClr val="FFBD58"/>
                </a:solidFill>
                <a:latin typeface="Lucida Sans Unicode"/>
                <a:cs typeface="Lucida Sans Unicode"/>
              </a:rPr>
              <a:t>4</a:t>
            </a:r>
            <a:r>
              <a:rPr dirty="0" sz="1700" spc="5">
                <a:solidFill>
                  <a:srgbClr val="FFBD58"/>
                </a:solidFill>
                <a:latin typeface="Lucida Sans Unicode"/>
                <a:cs typeface="Lucida Sans Unicode"/>
              </a:rPr>
              <a:t>5</a:t>
            </a:r>
            <a:r>
              <a:rPr dirty="0" sz="1700" spc="10">
                <a:solidFill>
                  <a:srgbClr val="FFBD58"/>
                </a:solidFill>
                <a:latin typeface="Lucida Sans Unicode"/>
                <a:cs typeface="Lucida Sans Unicode"/>
              </a:rPr>
              <a:t>6</a:t>
            </a:r>
            <a:r>
              <a:rPr dirty="0" sz="1700" spc="-130">
                <a:solidFill>
                  <a:srgbClr val="FFBD58"/>
                </a:solidFill>
                <a:latin typeface="Lucida Sans Unicode"/>
                <a:cs typeface="Lucida Sans Unicode"/>
              </a:rPr>
              <a:t>7</a:t>
            </a:r>
            <a:r>
              <a:rPr dirty="0" sz="1700" spc="28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17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dirty="0" sz="1900" spc="10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endParaRPr sz="1900">
              <a:latin typeface="Lucida Sans Unicode"/>
              <a:cs typeface="Lucida Sans Unicode"/>
            </a:endParaRPr>
          </a:p>
          <a:p>
            <a:pPr algn="just" marL="1796414" marR="1788795">
              <a:lnSpc>
                <a:spcPct val="115599"/>
              </a:lnSpc>
              <a:spcBef>
                <a:spcPts val="390"/>
              </a:spcBef>
            </a:pPr>
            <a:r>
              <a:rPr dirty="0" sz="1900" spc="30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85">
                <a:solidFill>
                  <a:srgbClr val="7DD957"/>
                </a:solidFill>
                <a:latin typeface="Lucida Sans Unicode"/>
                <a:cs typeface="Lucida Sans Unicode"/>
              </a:rPr>
              <a:t>b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45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229">
                <a:solidFill>
                  <a:srgbClr val="7DD957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10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(</a:t>
            </a:r>
            <a:r>
              <a:rPr dirty="0" sz="1900" spc="-1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ll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40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145">
                <a:solidFill>
                  <a:srgbClr val="7DD957"/>
                </a:solidFill>
                <a:latin typeface="Lucida Sans Unicode"/>
                <a:cs typeface="Lucida Sans Unicode"/>
              </a:rPr>
              <a:t>.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0</a:t>
            </a:r>
            <a:r>
              <a:rPr dirty="0" sz="1900" spc="-540">
                <a:solidFill>
                  <a:srgbClr val="7DD957"/>
                </a:solidFill>
                <a:latin typeface="Lucida Sans Unicode"/>
                <a:cs typeface="Lucida Sans Unicode"/>
              </a:rPr>
              <a:t>1</a:t>
            </a:r>
            <a:r>
              <a:rPr dirty="0" sz="1900" spc="-114">
                <a:solidFill>
                  <a:srgbClr val="7DD957"/>
                </a:solidFill>
                <a:latin typeface="Lucida Sans Unicode"/>
                <a:cs typeface="Lucida Sans Unicode"/>
              </a:rPr>
              <a:t>2</a:t>
            </a:r>
            <a:r>
              <a:rPr dirty="0" sz="1900" spc="-80">
                <a:solidFill>
                  <a:srgbClr val="7DD957"/>
                </a:solidFill>
                <a:latin typeface="Lucida Sans Unicode"/>
                <a:cs typeface="Lucida Sans Unicode"/>
              </a:rPr>
              <a:t>3</a:t>
            </a:r>
            <a:r>
              <a:rPr dirty="0" sz="1900" spc="20">
                <a:solidFill>
                  <a:srgbClr val="7DD957"/>
                </a:solidFill>
                <a:latin typeface="Lucida Sans Unicode"/>
                <a:cs typeface="Lucida Sans Unicode"/>
              </a:rPr>
              <a:t>4</a:t>
            </a:r>
            <a:r>
              <a:rPr dirty="0" sz="1900" spc="5">
                <a:solidFill>
                  <a:srgbClr val="7DD957"/>
                </a:solidFill>
                <a:latin typeface="Lucida Sans Unicode"/>
                <a:cs typeface="Lucida Sans Unicode"/>
              </a:rPr>
              <a:t>5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6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)  </a:t>
            </a:r>
            <a:r>
              <a:rPr dirty="0" sz="1900" spc="30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85">
                <a:solidFill>
                  <a:srgbClr val="7DD957"/>
                </a:solidFill>
                <a:latin typeface="Lucida Sans Unicode"/>
                <a:cs typeface="Lucida Sans Unicode"/>
              </a:rPr>
              <a:t>b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45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229">
                <a:solidFill>
                  <a:srgbClr val="7DD957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10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(</a:t>
            </a:r>
            <a:r>
              <a:rPr dirty="0" sz="1900" spc="-1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ll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40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145">
                <a:solidFill>
                  <a:srgbClr val="7DD957"/>
                </a:solidFill>
                <a:latin typeface="Lucida Sans Unicode"/>
                <a:cs typeface="Lucida Sans Unicode"/>
              </a:rPr>
              <a:t>.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0</a:t>
            </a:r>
            <a:r>
              <a:rPr dirty="0" sz="1900" spc="-540">
                <a:solidFill>
                  <a:srgbClr val="7DD957"/>
                </a:solidFill>
                <a:latin typeface="Lucida Sans Unicode"/>
                <a:cs typeface="Lucida Sans Unicode"/>
              </a:rPr>
              <a:t>1</a:t>
            </a:r>
            <a:r>
              <a:rPr dirty="0" sz="1900" spc="-114">
                <a:solidFill>
                  <a:srgbClr val="7DD957"/>
                </a:solidFill>
                <a:latin typeface="Lucida Sans Unicode"/>
                <a:cs typeface="Lucida Sans Unicode"/>
              </a:rPr>
              <a:t>2</a:t>
            </a:r>
            <a:r>
              <a:rPr dirty="0" sz="1900" spc="-80">
                <a:solidFill>
                  <a:srgbClr val="7DD957"/>
                </a:solidFill>
                <a:latin typeface="Lucida Sans Unicode"/>
                <a:cs typeface="Lucida Sans Unicode"/>
              </a:rPr>
              <a:t>3</a:t>
            </a:r>
            <a:r>
              <a:rPr dirty="0" sz="1900" spc="20">
                <a:solidFill>
                  <a:srgbClr val="7DD957"/>
                </a:solidFill>
                <a:latin typeface="Lucida Sans Unicode"/>
                <a:cs typeface="Lucida Sans Unicode"/>
              </a:rPr>
              <a:t>4</a:t>
            </a:r>
            <a:r>
              <a:rPr dirty="0" sz="1900" spc="5">
                <a:solidFill>
                  <a:srgbClr val="7DD957"/>
                </a:solidFill>
                <a:latin typeface="Lucida Sans Unicode"/>
                <a:cs typeface="Lucida Sans Unicode"/>
              </a:rPr>
              <a:t>5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6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)  </a:t>
            </a:r>
            <a:r>
              <a:rPr dirty="0" sz="1900" spc="30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85">
                <a:solidFill>
                  <a:srgbClr val="7DD957"/>
                </a:solidFill>
                <a:latin typeface="Lucida Sans Unicode"/>
                <a:cs typeface="Lucida Sans Unicode"/>
              </a:rPr>
              <a:t>b</a:t>
            </a:r>
            <a:r>
              <a:rPr dirty="0" sz="1900" spc="105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45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229">
                <a:solidFill>
                  <a:srgbClr val="7DD957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195">
                <a:solidFill>
                  <a:srgbClr val="7DD957"/>
                </a:solidFill>
                <a:latin typeface="Lucida Sans Unicode"/>
                <a:cs typeface="Lucida Sans Unicode"/>
              </a:rPr>
              <a:t>m</a:t>
            </a:r>
            <a:r>
              <a:rPr dirty="0" sz="1900" spc="110">
                <a:solidFill>
                  <a:srgbClr val="7DD957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310">
                <a:solidFill>
                  <a:srgbClr val="7DD957"/>
                </a:solidFill>
                <a:latin typeface="Lucida Sans Unicode"/>
                <a:cs typeface="Lucida Sans Unicode"/>
              </a:rPr>
              <a:t>(</a:t>
            </a:r>
            <a:r>
              <a:rPr dirty="0" sz="1900" spc="-10">
                <a:solidFill>
                  <a:srgbClr val="7DD957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50">
                <a:solidFill>
                  <a:srgbClr val="7DD957"/>
                </a:solidFill>
                <a:latin typeface="Lucida Sans Unicode"/>
                <a:cs typeface="Lucida Sans Unicode"/>
              </a:rPr>
              <a:t>ll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40">
                <a:solidFill>
                  <a:srgbClr val="7DD957"/>
                </a:solidFill>
                <a:latin typeface="Lucida Sans Unicode"/>
                <a:cs typeface="Lucida Sans Unicode"/>
              </a:rPr>
              <a:t>N</a:t>
            </a:r>
            <a:r>
              <a:rPr dirty="0" sz="1900" spc="40">
                <a:solidFill>
                  <a:srgbClr val="7DD957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-145">
                <a:solidFill>
                  <a:srgbClr val="7DD957"/>
                </a:solidFill>
                <a:latin typeface="Lucida Sans Unicode"/>
                <a:cs typeface="Lucida Sans Unicode"/>
              </a:rPr>
              <a:t>.</a:t>
            </a:r>
            <a:r>
              <a:rPr dirty="0" sz="1900" spc="-110">
                <a:solidFill>
                  <a:srgbClr val="7DD957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0</a:t>
            </a:r>
            <a:r>
              <a:rPr dirty="0" sz="1900" spc="-540">
                <a:solidFill>
                  <a:srgbClr val="7DD957"/>
                </a:solidFill>
                <a:latin typeface="Lucida Sans Unicode"/>
                <a:cs typeface="Lucida Sans Unicode"/>
              </a:rPr>
              <a:t>1</a:t>
            </a:r>
            <a:r>
              <a:rPr dirty="0" sz="1900" spc="-114">
                <a:solidFill>
                  <a:srgbClr val="7DD957"/>
                </a:solidFill>
                <a:latin typeface="Lucida Sans Unicode"/>
                <a:cs typeface="Lucida Sans Unicode"/>
              </a:rPr>
              <a:t>2</a:t>
            </a:r>
            <a:r>
              <a:rPr dirty="0" sz="1900" spc="-80">
                <a:solidFill>
                  <a:srgbClr val="7DD957"/>
                </a:solidFill>
                <a:latin typeface="Lucida Sans Unicode"/>
                <a:cs typeface="Lucida Sans Unicode"/>
              </a:rPr>
              <a:t>3</a:t>
            </a:r>
            <a:r>
              <a:rPr dirty="0" sz="1900" spc="20">
                <a:solidFill>
                  <a:srgbClr val="7DD957"/>
                </a:solidFill>
                <a:latin typeface="Lucida Sans Unicode"/>
                <a:cs typeface="Lucida Sans Unicode"/>
              </a:rPr>
              <a:t>4</a:t>
            </a:r>
            <a:r>
              <a:rPr dirty="0" sz="1900" spc="5">
                <a:solidFill>
                  <a:srgbClr val="7DD957"/>
                </a:solidFill>
                <a:latin typeface="Lucida Sans Unicode"/>
                <a:cs typeface="Lucida Sans Unicode"/>
              </a:rPr>
              <a:t>5</a:t>
            </a:r>
            <a:r>
              <a:rPr dirty="0" sz="1900" spc="10">
                <a:solidFill>
                  <a:srgbClr val="7DD957"/>
                </a:solidFill>
                <a:latin typeface="Lucida Sans Unicode"/>
                <a:cs typeface="Lucida Sans Unicode"/>
              </a:rPr>
              <a:t>6</a:t>
            </a:r>
            <a:r>
              <a:rPr dirty="0" sz="1900" spc="315">
                <a:solidFill>
                  <a:srgbClr val="7DD957"/>
                </a:solidFill>
                <a:latin typeface="Lucida Sans Unicode"/>
                <a:cs typeface="Lucida Sans Unicode"/>
              </a:rPr>
              <a:t>)</a:t>
            </a:r>
            <a:endParaRPr sz="19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250"/>
              </a:spcBef>
            </a:pPr>
            <a:r>
              <a:rPr dirty="0" sz="1900" spc="70" b="1">
                <a:solidFill>
                  <a:srgbClr val="FFFFFF"/>
                </a:solidFill>
                <a:latin typeface="Trebuchet MS"/>
                <a:cs typeface="Trebuchet MS"/>
              </a:rPr>
              <a:t>Under</a:t>
            </a:r>
            <a:r>
              <a:rPr dirty="0" sz="19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6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9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90" b="1">
                <a:solidFill>
                  <a:srgbClr val="FFFFFF"/>
                </a:solidFill>
                <a:latin typeface="Trebuchet MS"/>
                <a:cs typeface="Trebuchet MS"/>
              </a:rPr>
              <a:t>Supervision</a:t>
            </a:r>
            <a:r>
              <a:rPr dirty="0" sz="19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4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  <a:p>
            <a:pPr algn="ctr">
              <a:lnSpc>
                <a:spcPts val="2575"/>
              </a:lnSpc>
              <a:spcBef>
                <a:spcPts val="459"/>
              </a:spcBef>
            </a:pPr>
            <a:r>
              <a:rPr dirty="0" sz="2200" spc="40">
                <a:solidFill>
                  <a:srgbClr val="FFDE58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65">
                <a:solidFill>
                  <a:srgbClr val="FFDE58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70">
                <a:solidFill>
                  <a:srgbClr val="FFDE58"/>
                </a:solidFill>
                <a:latin typeface="Lucida Sans Unicode"/>
                <a:cs typeface="Lucida Sans Unicode"/>
              </a:rPr>
              <a:t>.</a:t>
            </a:r>
            <a:r>
              <a:rPr dirty="0" sz="2200" spc="-125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0">
                <a:solidFill>
                  <a:srgbClr val="FFDE58"/>
                </a:solidFill>
                <a:latin typeface="Lucida Sans Unicode"/>
                <a:cs typeface="Lucida Sans Unicode"/>
              </a:rPr>
              <a:t>J</a:t>
            </a:r>
            <a:r>
              <a:rPr dirty="0" sz="2200" spc="45">
                <a:solidFill>
                  <a:srgbClr val="FFDE58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55">
                <a:solidFill>
                  <a:srgbClr val="FFDE58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60">
                <a:solidFill>
                  <a:srgbClr val="FFDE58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25">
                <a:solidFill>
                  <a:srgbClr val="FFDE58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DE58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45">
                <a:solidFill>
                  <a:srgbClr val="FFDE58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130">
                <a:solidFill>
                  <a:srgbClr val="FFDE58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  <a:p>
            <a:pPr algn="ctr">
              <a:lnSpc>
                <a:spcPts val="2215"/>
              </a:lnSpc>
            </a:pPr>
            <a:r>
              <a:rPr dirty="0" sz="1900" spc="15">
                <a:solidFill>
                  <a:srgbClr val="FFFFFF"/>
                </a:solidFill>
                <a:latin typeface="Lucida Sans Unicode"/>
                <a:cs typeface="Lucida Sans Unicode"/>
              </a:rPr>
              <a:t>Assistant</a:t>
            </a:r>
            <a:r>
              <a:rPr dirty="0" sz="19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Lucida Sans Unicode"/>
                <a:cs typeface="Lucida Sans Unicode"/>
              </a:rPr>
              <a:t>Professor</a:t>
            </a:r>
            <a:endParaRPr sz="1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Lucida Sans Unicode"/>
              <a:cs typeface="Lucida Sans Unicode"/>
            </a:endParaRPr>
          </a:p>
          <a:p>
            <a:pPr algn="ctr" marL="12065" marR="5080">
              <a:lnSpc>
                <a:spcPct val="111000"/>
              </a:lnSpc>
              <a:spcBef>
                <a:spcPts val="5"/>
              </a:spcBef>
            </a:pP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5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1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COLLEGE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963" y="3144932"/>
            <a:ext cx="707009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60"/>
              <a:t>-</a:t>
            </a:r>
            <a:r>
              <a:rPr dirty="0" spc="-665"/>
              <a:t> </a:t>
            </a:r>
            <a:r>
              <a:rPr dirty="0" spc="545"/>
              <a:t>D</a:t>
            </a:r>
            <a:r>
              <a:rPr dirty="0" spc="-135"/>
              <a:t>EE</a:t>
            </a:r>
            <a:r>
              <a:rPr dirty="0" spc="290"/>
              <a:t>P</a:t>
            </a:r>
            <a:r>
              <a:rPr dirty="0" spc="-665"/>
              <a:t> </a:t>
            </a:r>
            <a:r>
              <a:rPr dirty="0" spc="-380"/>
              <a:t>L</a:t>
            </a:r>
            <a:r>
              <a:rPr dirty="0" spc="-135"/>
              <a:t>E</a:t>
            </a:r>
            <a:r>
              <a:rPr dirty="0" spc="725"/>
              <a:t>A</a:t>
            </a:r>
            <a:r>
              <a:rPr dirty="0" spc="295"/>
              <a:t>R</a:t>
            </a:r>
            <a:r>
              <a:rPr dirty="0" spc="580"/>
              <a:t>N</a:t>
            </a:r>
            <a:r>
              <a:rPr dirty="0" spc="170"/>
              <a:t>I</a:t>
            </a:r>
            <a:r>
              <a:rPr dirty="0" spc="580"/>
              <a:t>N</a:t>
            </a:r>
            <a:r>
              <a:rPr dirty="0" spc="509"/>
              <a:t>G</a:t>
            </a:r>
            <a:r>
              <a:rPr dirty="0" spc="-665"/>
              <a:t> </a:t>
            </a:r>
            <a:r>
              <a:rPr dirty="0" spc="1260"/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688339"/>
            <a:ext cx="799147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3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sz="3900" spc="860"/>
              <a:t>g</a:t>
            </a:r>
            <a:r>
              <a:rPr dirty="0" u="heavy" sz="3900" spc="-405" b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900" spc="19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80">
                <a:uFill>
                  <a:solidFill>
                    <a:srgbClr val="FFFFFF"/>
                  </a:solidFill>
                </a:uFill>
              </a:rPr>
              <a:t>p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endParaRPr sz="3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160718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017968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4303843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3730" y="1918142"/>
            <a:ext cx="7839709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795">
              <a:lnSpc>
                <a:spcPct val="127800"/>
              </a:lnSpc>
              <a:spcBef>
                <a:spcPts val="100"/>
              </a:spcBef>
            </a:pPr>
            <a:r>
              <a:rPr dirty="0" sz="2200" spc="95" b="1">
                <a:solidFill>
                  <a:srgbClr val="FFFFFF"/>
                </a:solidFill>
                <a:latin typeface="Trebuchet MS"/>
                <a:cs typeface="Trebuchet MS"/>
              </a:rPr>
              <a:t>Input 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Layer: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pass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(Image,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26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4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4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365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9525">
              <a:lnSpc>
                <a:spcPct val="127800"/>
              </a:lnSpc>
            </a:pP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Hidden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Layer:</a:t>
            </a:r>
            <a:r>
              <a:rPr dirty="0" sz="22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layers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output layers. These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layers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responsible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mapping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output.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7800"/>
              </a:lnSpc>
            </a:pPr>
            <a:r>
              <a:rPr dirty="0" sz="2200" spc="105" b="1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dirty="0" sz="2200" spc="5" b="1">
                <a:solidFill>
                  <a:srgbClr val="FFFFFF"/>
                </a:solidFill>
                <a:latin typeface="Trebuchet MS"/>
                <a:cs typeface="Trebuchet MS"/>
              </a:rPr>
              <a:t>Layer: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responsible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giving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us the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output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Deep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688339"/>
            <a:ext cx="515175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sz="3900" spc="690"/>
              <a:t>g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1847824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257399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076549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3730" y="1624298"/>
            <a:ext cx="7837805" cy="207327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kind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imbalanced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dataset.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ts val="3229"/>
              </a:lnSpc>
              <a:spcBef>
                <a:spcPts val="200"/>
              </a:spcBef>
            </a:pP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4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lead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applied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overfitting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underfitting.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overcome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issue,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increased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size</a:t>
            </a:r>
            <a:r>
              <a:rPr dirty="0" sz="22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healthy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augmentation,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920" y="3890127"/>
            <a:ext cx="4572000" cy="290512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99695" rIns="0" bIns="0" rtlCol="0" vert="horz">
            <a:spAutoFit/>
          </a:bodyPr>
          <a:lstStyle/>
          <a:p>
            <a:pPr marL="213360" marR="349885">
              <a:lnSpc>
                <a:spcPct val="116700"/>
              </a:lnSpc>
              <a:spcBef>
                <a:spcPts val="785"/>
              </a:spcBef>
            </a:pPr>
            <a:r>
              <a:rPr dirty="0" sz="1500" spc="-5">
                <a:latin typeface="Courier New"/>
                <a:cs typeface="Courier New"/>
              </a:rPr>
              <a:t>Step 1: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Tale a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loop i=1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to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5 and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do </a:t>
            </a:r>
            <a:r>
              <a:rPr dirty="0" sz="1500" spc="-88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Step 1.1: Rotation range=15</a:t>
            </a:r>
            <a:endParaRPr sz="15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500" spc="-5">
                <a:latin typeface="Courier New"/>
                <a:cs typeface="Courier New"/>
              </a:rPr>
              <a:t>Step 1.2: Width shift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= 0.2</a:t>
            </a:r>
            <a:endParaRPr sz="15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500" spc="-5">
                <a:latin typeface="Courier New"/>
                <a:cs typeface="Courier New"/>
              </a:rPr>
              <a:t>Step 1.3: Height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shift =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0.2</a:t>
            </a:r>
            <a:endParaRPr sz="15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00"/>
              </a:spcBef>
            </a:pPr>
            <a:r>
              <a:rPr dirty="0" sz="1500" spc="-5">
                <a:latin typeface="Courier New"/>
                <a:cs typeface="Courier New"/>
              </a:rPr>
              <a:t>Step 1.4: Zoom range = 0.2</a:t>
            </a:r>
            <a:endParaRPr sz="1500">
              <a:latin typeface="Courier New"/>
              <a:cs typeface="Courier New"/>
            </a:endParaRPr>
          </a:p>
          <a:p>
            <a:pPr marL="213360" marR="121285">
              <a:lnSpc>
                <a:spcPct val="116700"/>
              </a:lnSpc>
            </a:pPr>
            <a:r>
              <a:rPr dirty="0" sz="1500" spc="-5">
                <a:latin typeface="Courier New"/>
                <a:cs typeface="Courier New"/>
              </a:rPr>
              <a:t>Step</a:t>
            </a:r>
            <a:r>
              <a:rPr dirty="0" sz="1500" spc="26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1.5:</a:t>
            </a:r>
            <a:r>
              <a:rPr dirty="0" sz="1500" spc="26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Horizontal_flip</a:t>
            </a:r>
            <a:r>
              <a:rPr dirty="0" sz="1500" spc="26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=</a:t>
            </a:r>
            <a:r>
              <a:rPr dirty="0" sz="1500" spc="26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True 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Step 1.6: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Fill_mode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=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'nearest', 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Step1.7:</a:t>
            </a:r>
            <a:r>
              <a:rPr dirty="0" sz="1500" spc="6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Data_format='channels_last')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Step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2: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End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66670"/>
            <a:ext cx="577850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14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690"/>
              <a:t>g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190">
                <a:uFill>
                  <a:solidFill>
                    <a:srgbClr val="FFFFFF"/>
                  </a:solidFill>
                </a:uFill>
              </a:rPr>
              <a:t>P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819">
                <a:uFill>
                  <a:solidFill>
                    <a:srgbClr val="FFFFFF"/>
                  </a:solidFill>
                </a:uFill>
              </a:rPr>
              <a:t>-</a:t>
            </a:r>
            <a:r>
              <a:rPr dirty="0" u="heavy" sz="3900" spc="380">
                <a:uFill>
                  <a:solidFill>
                    <a:srgbClr val="FFFFFF"/>
                  </a:solidFill>
                </a:uFill>
              </a:rPr>
              <a:t>p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ss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690">
                <a:uFill>
                  <a:solidFill>
                    <a:srgbClr val="FFFFFF"/>
                  </a:solidFill>
                </a:uFill>
              </a:rPr>
              <a:t>g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371911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800536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229160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657786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4086411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93730" y="2129334"/>
            <a:ext cx="6610984" cy="216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90950">
              <a:lnSpc>
                <a:spcPct val="127800"/>
              </a:lnSpc>
              <a:spcBef>
                <a:spcPts val="100"/>
              </a:spcBef>
            </a:pP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Read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Resize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endParaRPr sz="2200">
              <a:latin typeface="Lucida Sans Unicode"/>
              <a:cs typeface="Lucida Sans Unicode"/>
            </a:endParaRPr>
          </a:p>
          <a:p>
            <a:pPr marL="12700" marR="1682114">
              <a:lnSpc>
                <a:spcPct val="127800"/>
              </a:lnSpc>
            </a:pP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Remove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noise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Segmentation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Morphology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smoothing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edges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66673"/>
            <a:ext cx="546354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14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690"/>
              <a:t>g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420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690">
                <a:uFill>
                  <a:solidFill>
                    <a:srgbClr val="FFFFFF"/>
                  </a:solidFill>
                </a:uFill>
              </a:rPr>
              <a:t>g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18820" y="2129336"/>
            <a:ext cx="8315325" cy="259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having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straightforward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classifier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there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wanted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given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image.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9525">
              <a:lnSpc>
                <a:spcPct val="127800"/>
              </a:lnSpc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there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problem,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don't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know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localization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comes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into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picture.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helps us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identify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location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single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given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image.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7960" y="1132138"/>
            <a:ext cx="5467985" cy="47625"/>
          </a:xfrm>
          <a:custGeom>
            <a:avLst/>
            <a:gdLst/>
            <a:ahLst/>
            <a:cxnLst/>
            <a:rect l="l" t="t" r="r" b="b"/>
            <a:pathLst>
              <a:path w="5467984" h="47625">
                <a:moveTo>
                  <a:pt x="5467553" y="47624"/>
                </a:moveTo>
                <a:lnTo>
                  <a:pt x="0" y="47624"/>
                </a:lnTo>
                <a:lnTo>
                  <a:pt x="0" y="0"/>
                </a:lnTo>
                <a:lnTo>
                  <a:pt x="5467553" y="0"/>
                </a:lnTo>
                <a:lnTo>
                  <a:pt x="5467553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595563"/>
            <a:ext cx="697992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380">
                <a:uFill>
                  <a:solidFill>
                    <a:srgbClr val="FFFFFF"/>
                  </a:solidFill>
                </a:uFill>
              </a:rPr>
              <a:t>NN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400">
                <a:uFill>
                  <a:solidFill>
                    <a:srgbClr val="FFFFFF"/>
                  </a:solidFill>
                </a:uFill>
              </a:rPr>
              <a:t>(</a:t>
            </a:r>
            <a:r>
              <a:rPr dirty="0" sz="3900" spc="570"/>
              <a:t>C</a:t>
            </a:r>
            <a:r>
              <a:rPr dirty="0" sz="3900" spc="270"/>
              <a:t>o</a:t>
            </a:r>
            <a:r>
              <a:rPr dirty="0" sz="3900" spc="370"/>
              <a:t>n</a:t>
            </a:r>
            <a:r>
              <a:rPr dirty="0" sz="3900" spc="470"/>
              <a:t>v</a:t>
            </a:r>
            <a:r>
              <a:rPr dirty="0" sz="3900" spc="270"/>
              <a:t>o</a:t>
            </a:r>
            <a:r>
              <a:rPr dirty="0" sz="3900" spc="50"/>
              <a:t>l</a:t>
            </a:r>
            <a:r>
              <a:rPr dirty="0" sz="3900" spc="370"/>
              <a:t>u</a:t>
            </a:r>
            <a:r>
              <a:rPr dirty="0" sz="3900" spc="95"/>
              <a:t>t</a:t>
            </a:r>
            <a:r>
              <a:rPr dirty="0" sz="3900" spc="35"/>
              <a:t>i</a:t>
            </a:r>
            <a:r>
              <a:rPr dirty="0" sz="3900" spc="270"/>
              <a:t>o</a:t>
            </a:r>
            <a:r>
              <a:rPr dirty="0" sz="3900" spc="370"/>
              <a:t>n</a:t>
            </a:r>
            <a:r>
              <a:rPr dirty="0" sz="3900" spc="570"/>
              <a:t>a</a:t>
            </a:r>
            <a:r>
              <a:rPr dirty="0" sz="3900" spc="50"/>
              <a:t>l</a:t>
            </a:r>
            <a:r>
              <a:rPr dirty="0" sz="3900" spc="-434"/>
              <a:t> </a:t>
            </a:r>
            <a:r>
              <a:rPr dirty="0" sz="3900" spc="380"/>
              <a:t>N</a:t>
            </a:r>
            <a:r>
              <a:rPr dirty="0" sz="3900" spc="160"/>
              <a:t>e</a:t>
            </a:r>
            <a:r>
              <a:rPr dirty="0" sz="3900" spc="370"/>
              <a:t>u</a:t>
            </a:r>
            <a:r>
              <a:rPr dirty="0" sz="3900" spc="75"/>
              <a:t>r</a:t>
            </a:r>
            <a:r>
              <a:rPr dirty="0" sz="3900" spc="570"/>
              <a:t>a</a:t>
            </a:r>
            <a:r>
              <a:rPr dirty="0" sz="3900" spc="50"/>
              <a:t>l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3119850" y="1817938"/>
            <a:ext cx="32384" cy="47625"/>
          </a:xfrm>
          <a:custGeom>
            <a:avLst/>
            <a:gdLst/>
            <a:ahLst/>
            <a:cxnLst/>
            <a:rect l="l" t="t" r="r" b="b"/>
            <a:pathLst>
              <a:path w="32385" h="47625">
                <a:moveTo>
                  <a:pt x="32061" y="47624"/>
                </a:moveTo>
                <a:lnTo>
                  <a:pt x="0" y="47624"/>
                </a:lnTo>
                <a:lnTo>
                  <a:pt x="0" y="0"/>
                </a:lnTo>
                <a:lnTo>
                  <a:pt x="32061" y="0"/>
                </a:lnTo>
                <a:lnTo>
                  <a:pt x="3206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8820" y="1281363"/>
            <a:ext cx="8314690" cy="450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2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Network</a:t>
            </a:r>
            <a:r>
              <a:rPr dirty="0" sz="3900" spc="270" b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3900">
              <a:latin typeface="Trebuchet MS"/>
              <a:cs typeface="Trebuchet MS"/>
            </a:endParaRPr>
          </a:p>
          <a:p>
            <a:pPr algn="just" marL="12700" marR="5080">
              <a:lnSpc>
                <a:spcPct val="119300"/>
              </a:lnSpc>
              <a:spcBef>
                <a:spcPts val="2205"/>
              </a:spcBef>
            </a:pP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CNN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categories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recognition,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classifications,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detection,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recognition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faces,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etc.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Lucida Sans Unicode"/>
              <a:cs typeface="Lucida Sans Unicode"/>
            </a:endParaRPr>
          </a:p>
          <a:p>
            <a:pPr algn="just" marL="12700" marR="5715">
              <a:lnSpc>
                <a:spcPct val="119300"/>
              </a:lnSpc>
            </a:pP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CNN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classifications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image,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it,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classify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under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certain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categories.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Computers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array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pixels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depends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resolution.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resolution,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dirty="0" sz="22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H*W*D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6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204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15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204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=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2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36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dirty="0" sz="2200" spc="-17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511" y="3368970"/>
            <a:ext cx="8486774" cy="31622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54129" y="1033466"/>
            <a:ext cx="2704465" cy="47625"/>
          </a:xfrm>
          <a:custGeom>
            <a:avLst/>
            <a:gdLst/>
            <a:ahLst/>
            <a:cxnLst/>
            <a:rect l="l" t="t" r="r" b="b"/>
            <a:pathLst>
              <a:path w="2704465" h="47625">
                <a:moveTo>
                  <a:pt x="2704319" y="47624"/>
                </a:moveTo>
                <a:lnTo>
                  <a:pt x="0" y="47624"/>
                </a:lnTo>
                <a:lnTo>
                  <a:pt x="0" y="0"/>
                </a:lnTo>
                <a:lnTo>
                  <a:pt x="2704319" y="0"/>
                </a:lnTo>
                <a:lnTo>
                  <a:pt x="2704319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820" y="496891"/>
            <a:ext cx="355282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470"/>
              <a:t>y</a:t>
            </a:r>
            <a:r>
              <a:rPr dirty="0" sz="3900" spc="160"/>
              <a:t>e</a:t>
            </a:r>
            <a:r>
              <a:rPr dirty="0" sz="3900" spc="75"/>
              <a:t>r</a:t>
            </a:r>
            <a:r>
              <a:rPr dirty="0" sz="3900" spc="535"/>
              <a:t>s</a:t>
            </a:r>
            <a:r>
              <a:rPr dirty="0" sz="3900" spc="-430"/>
              <a:t> </a:t>
            </a:r>
            <a:r>
              <a:rPr dirty="0" sz="3900" spc="35"/>
              <a:t>i</a:t>
            </a:r>
            <a:r>
              <a:rPr dirty="0" sz="3900" spc="370"/>
              <a:t>n</a:t>
            </a:r>
            <a:r>
              <a:rPr dirty="0" sz="3900" spc="-430"/>
              <a:t> </a:t>
            </a:r>
            <a:r>
              <a:rPr dirty="0" sz="3900" spc="570"/>
              <a:t>C</a:t>
            </a:r>
            <a:r>
              <a:rPr dirty="0" sz="3900" spc="380"/>
              <a:t>NN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718820" y="1396586"/>
            <a:ext cx="8316595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5100"/>
              </a:lnSpc>
              <a:spcBef>
                <a:spcPts val="100"/>
              </a:spcBef>
            </a:pP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Technically,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deep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learning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CNN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models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train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test,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pass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through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series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convolution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layers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filters,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Pooling,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Fully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Connected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(FC),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apply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Softmax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classify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object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probabilistic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0">
                <a:solidFill>
                  <a:srgbClr val="FFFFFF"/>
                </a:solidFill>
                <a:latin typeface="Lucida Sans Unicode"/>
                <a:cs typeface="Lucida Sans Unicode"/>
              </a:rPr>
              <a:t>1.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6139" y="6737895"/>
            <a:ext cx="1656714" cy="9525"/>
          </a:xfrm>
          <a:custGeom>
            <a:avLst/>
            <a:gdLst/>
            <a:ahLst/>
            <a:cxnLst/>
            <a:rect l="l" t="t" r="r" b="b"/>
            <a:pathLst>
              <a:path w="1656715" h="9525">
                <a:moveTo>
                  <a:pt x="1656118" y="0"/>
                </a:moveTo>
                <a:lnTo>
                  <a:pt x="1242301" y="0"/>
                </a:lnTo>
                <a:lnTo>
                  <a:pt x="0" y="0"/>
                </a:lnTo>
                <a:lnTo>
                  <a:pt x="0" y="9525"/>
                </a:lnTo>
                <a:lnTo>
                  <a:pt x="1242301" y="9525"/>
                </a:lnTo>
                <a:lnTo>
                  <a:pt x="1656118" y="9525"/>
                </a:lnTo>
                <a:lnTo>
                  <a:pt x="16561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44532" y="6537928"/>
            <a:ext cx="38011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Here</a:t>
            </a:r>
            <a:r>
              <a:rPr dirty="0" u="sng" sz="14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1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we</a:t>
            </a:r>
            <a:r>
              <a:rPr dirty="0" u="sng" sz="14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took</a:t>
            </a:r>
            <a:r>
              <a:rPr dirty="0" u="sng" sz="14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1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one</a:t>
            </a:r>
            <a:r>
              <a:rPr dirty="0" u="sng" sz="1400" spc="-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exam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ple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citrus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plant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8168" y="1503247"/>
            <a:ext cx="2236470" cy="47625"/>
          </a:xfrm>
          <a:custGeom>
            <a:avLst/>
            <a:gdLst/>
            <a:ahLst/>
            <a:cxnLst/>
            <a:rect l="l" t="t" r="r" b="b"/>
            <a:pathLst>
              <a:path w="2236470" h="47625">
                <a:moveTo>
                  <a:pt x="2236241" y="0"/>
                </a:moveTo>
                <a:lnTo>
                  <a:pt x="1627987" y="0"/>
                </a:lnTo>
                <a:lnTo>
                  <a:pt x="0" y="0"/>
                </a:lnTo>
                <a:lnTo>
                  <a:pt x="0" y="47625"/>
                </a:lnTo>
                <a:lnTo>
                  <a:pt x="1627987" y="47625"/>
                </a:lnTo>
                <a:lnTo>
                  <a:pt x="2236241" y="47625"/>
                </a:lnTo>
                <a:lnTo>
                  <a:pt x="22362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66670"/>
            <a:ext cx="292862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14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sz="3900" spc="380"/>
              <a:t>p</a:t>
            </a:r>
            <a:r>
              <a:rPr dirty="0" sz="3900" spc="370"/>
              <a:t>u</a:t>
            </a:r>
            <a:r>
              <a:rPr dirty="0" sz="3900" spc="95"/>
              <a:t>t</a:t>
            </a:r>
            <a:r>
              <a:rPr dirty="0" sz="3900" spc="-430"/>
              <a:t> </a:t>
            </a:r>
            <a:r>
              <a:rPr dirty="0" sz="3900" spc="-245"/>
              <a:t>L</a:t>
            </a:r>
            <a:r>
              <a:rPr dirty="0" sz="3900" spc="570"/>
              <a:t>a</a:t>
            </a:r>
            <a:r>
              <a:rPr dirty="0" sz="3900" spc="470"/>
              <a:t>y</a:t>
            </a:r>
            <a:r>
              <a:rPr dirty="0" sz="3900" spc="160"/>
              <a:t>e</a:t>
            </a:r>
            <a:r>
              <a:rPr dirty="0" sz="3900" spc="75"/>
              <a:t>r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18820" y="2129336"/>
            <a:ext cx="8311515" cy="345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CNN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should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contain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data.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represented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three-dimensional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matrix.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1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7800"/>
              </a:lnSpc>
            </a:pP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to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reshape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single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column.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Suppose,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dimension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28*28 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= 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784,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you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need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convert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Lucida Sans Unicode"/>
                <a:cs typeface="Lucida Sans Unicode"/>
              </a:rPr>
              <a:t>784*1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before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feeding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input,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"n"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training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examples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then 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dimension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(784,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n).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5418" y="1503245"/>
            <a:ext cx="608330" cy="47625"/>
          </a:xfrm>
          <a:custGeom>
            <a:avLst/>
            <a:gdLst/>
            <a:ahLst/>
            <a:cxnLst/>
            <a:rect l="l" t="t" r="r" b="b"/>
            <a:pathLst>
              <a:path w="608329" h="47625">
                <a:moveTo>
                  <a:pt x="608167" y="47624"/>
                </a:moveTo>
                <a:lnTo>
                  <a:pt x="0" y="47624"/>
                </a:lnTo>
                <a:lnTo>
                  <a:pt x="0" y="0"/>
                </a:lnTo>
                <a:lnTo>
                  <a:pt x="608167" y="0"/>
                </a:lnTo>
                <a:lnTo>
                  <a:pt x="608167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66670"/>
            <a:ext cx="321818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v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470"/>
              <a:t>y</a:t>
            </a:r>
            <a:r>
              <a:rPr dirty="0" sz="3900" spc="160"/>
              <a:t>e</a:t>
            </a:r>
            <a:r>
              <a:rPr dirty="0" sz="3900" spc="75"/>
              <a:t>r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18820" y="2129334"/>
            <a:ext cx="8316595" cy="388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convo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sometimes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called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feature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extractor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because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features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get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extracted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layer.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715">
              <a:lnSpc>
                <a:spcPct val="127800"/>
              </a:lnSpc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First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all,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part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connected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convo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perform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convolution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operation.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result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operation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single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integer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output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volume. </a:t>
            </a:r>
            <a:r>
              <a:rPr dirty="0" sz="2200" spc="22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repeat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the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same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again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again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until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go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through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whole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image.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output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next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layer.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66673"/>
            <a:ext cx="347789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90">
                <a:uFill>
                  <a:solidFill>
                    <a:srgbClr val="FFFFFF"/>
                  </a:solidFill>
                </a:uFill>
              </a:rPr>
              <a:t>P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oo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sz="3900" spc="860"/>
              <a:t>g</a:t>
            </a:r>
            <a:r>
              <a:rPr dirty="0" u="heavy" sz="3900" spc="-405" b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y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20" y="2129336"/>
            <a:ext cx="8314690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pooling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reduce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spatial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volume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after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convolution.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between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two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convolution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layers.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8255">
              <a:lnSpc>
                <a:spcPct val="127800"/>
              </a:lnSpc>
            </a:pP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If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apply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FC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after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convo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without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applying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polling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max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pooling,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then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be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computationally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expensive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don't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want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it.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So,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max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pooling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only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reduce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size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image.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546" y="307165"/>
            <a:ext cx="8291195" cy="6696075"/>
            <a:chOff x="731546" y="307165"/>
            <a:chExt cx="8291195" cy="6696075"/>
          </a:xfrm>
        </p:grpSpPr>
        <p:sp>
          <p:nvSpPr>
            <p:cNvPr id="3" name="object 3"/>
            <p:cNvSpPr/>
            <p:nvPr/>
          </p:nvSpPr>
          <p:spPr>
            <a:xfrm>
              <a:off x="800390" y="339980"/>
              <a:ext cx="3244215" cy="6630670"/>
            </a:xfrm>
            <a:custGeom>
              <a:avLst/>
              <a:gdLst/>
              <a:ahLst/>
              <a:cxnLst/>
              <a:rect l="l" t="t" r="r" b="b"/>
              <a:pathLst>
                <a:path w="3244215" h="6630670">
                  <a:moveTo>
                    <a:pt x="2786559" y="6630314"/>
                  </a:moveTo>
                  <a:lnTo>
                    <a:pt x="457323" y="6630314"/>
                  </a:lnTo>
                  <a:lnTo>
                    <a:pt x="410588" y="6627949"/>
                  </a:lnTo>
                  <a:lnTo>
                    <a:pt x="365198" y="6621008"/>
                  </a:lnTo>
                  <a:lnTo>
                    <a:pt x="321382" y="6609721"/>
                  </a:lnTo>
                  <a:lnTo>
                    <a:pt x="279373" y="6594320"/>
                  </a:lnTo>
                  <a:lnTo>
                    <a:pt x="239399" y="6575034"/>
                  </a:lnTo>
                  <a:lnTo>
                    <a:pt x="201692" y="6552096"/>
                  </a:lnTo>
                  <a:lnTo>
                    <a:pt x="166482" y="6525734"/>
                  </a:lnTo>
                  <a:lnTo>
                    <a:pt x="134000" y="6496182"/>
                  </a:lnTo>
                  <a:lnTo>
                    <a:pt x="104476" y="6463668"/>
                  </a:lnTo>
                  <a:lnTo>
                    <a:pt x="78141" y="6428423"/>
                  </a:lnTo>
                  <a:lnTo>
                    <a:pt x="55225" y="6390679"/>
                  </a:lnTo>
                  <a:lnTo>
                    <a:pt x="35958" y="6350667"/>
                  </a:lnTo>
                  <a:lnTo>
                    <a:pt x="20572" y="6308616"/>
                  </a:lnTo>
                  <a:lnTo>
                    <a:pt x="9297" y="6264757"/>
                  </a:lnTo>
                  <a:lnTo>
                    <a:pt x="2362" y="6219322"/>
                  </a:lnTo>
                  <a:lnTo>
                    <a:pt x="0" y="6172541"/>
                  </a:lnTo>
                  <a:lnTo>
                    <a:pt x="0" y="457772"/>
                  </a:lnTo>
                  <a:lnTo>
                    <a:pt x="2362" y="410991"/>
                  </a:lnTo>
                  <a:lnTo>
                    <a:pt x="9297" y="365556"/>
                  </a:lnTo>
                  <a:lnTo>
                    <a:pt x="20572" y="321697"/>
                  </a:lnTo>
                  <a:lnTo>
                    <a:pt x="35958" y="279647"/>
                  </a:lnTo>
                  <a:lnTo>
                    <a:pt x="55225" y="239634"/>
                  </a:lnTo>
                  <a:lnTo>
                    <a:pt x="78141" y="201890"/>
                  </a:lnTo>
                  <a:lnTo>
                    <a:pt x="104476" y="166646"/>
                  </a:lnTo>
                  <a:lnTo>
                    <a:pt x="134000" y="134132"/>
                  </a:lnTo>
                  <a:lnTo>
                    <a:pt x="166482" y="104579"/>
                  </a:lnTo>
                  <a:lnTo>
                    <a:pt x="201692" y="78218"/>
                  </a:lnTo>
                  <a:lnTo>
                    <a:pt x="239399" y="55279"/>
                  </a:lnTo>
                  <a:lnTo>
                    <a:pt x="279373" y="35994"/>
                  </a:lnTo>
                  <a:lnTo>
                    <a:pt x="321383" y="20592"/>
                  </a:lnTo>
                  <a:lnTo>
                    <a:pt x="365198" y="9306"/>
                  </a:lnTo>
                  <a:lnTo>
                    <a:pt x="410590" y="2364"/>
                  </a:lnTo>
                  <a:lnTo>
                    <a:pt x="457323" y="0"/>
                  </a:lnTo>
                  <a:lnTo>
                    <a:pt x="2786561" y="0"/>
                  </a:lnTo>
                  <a:lnTo>
                    <a:pt x="2833294" y="2365"/>
                  </a:lnTo>
                  <a:lnTo>
                    <a:pt x="2878685" y="9306"/>
                  </a:lnTo>
                  <a:lnTo>
                    <a:pt x="2922500" y="20592"/>
                  </a:lnTo>
                  <a:lnTo>
                    <a:pt x="2964509" y="35994"/>
                  </a:lnTo>
                  <a:lnTo>
                    <a:pt x="3004483" y="55279"/>
                  </a:lnTo>
                  <a:lnTo>
                    <a:pt x="3042190" y="78218"/>
                  </a:lnTo>
                  <a:lnTo>
                    <a:pt x="3077399" y="104579"/>
                  </a:lnTo>
                  <a:lnTo>
                    <a:pt x="3109882" y="134132"/>
                  </a:lnTo>
                  <a:lnTo>
                    <a:pt x="3139406" y="166646"/>
                  </a:lnTo>
                  <a:lnTo>
                    <a:pt x="3141163" y="168998"/>
                  </a:lnTo>
                  <a:lnTo>
                    <a:pt x="440932" y="168998"/>
                  </a:lnTo>
                  <a:lnTo>
                    <a:pt x="392371" y="173367"/>
                  </a:lnTo>
                  <a:lnTo>
                    <a:pt x="346643" y="185959"/>
                  </a:lnTo>
                  <a:lnTo>
                    <a:pt x="304518" y="206006"/>
                  </a:lnTo>
                  <a:lnTo>
                    <a:pt x="266763" y="232738"/>
                  </a:lnTo>
                  <a:lnTo>
                    <a:pt x="234149" y="265384"/>
                  </a:lnTo>
                  <a:lnTo>
                    <a:pt x="207443" y="303176"/>
                  </a:lnTo>
                  <a:lnTo>
                    <a:pt x="187416" y="345343"/>
                  </a:lnTo>
                  <a:lnTo>
                    <a:pt x="174836" y="391115"/>
                  </a:lnTo>
                  <a:lnTo>
                    <a:pt x="170471" y="439724"/>
                  </a:lnTo>
                  <a:lnTo>
                    <a:pt x="170471" y="6198794"/>
                  </a:lnTo>
                  <a:lnTo>
                    <a:pt x="174836" y="6247403"/>
                  </a:lnTo>
                  <a:lnTo>
                    <a:pt x="187416" y="6293175"/>
                  </a:lnTo>
                  <a:lnTo>
                    <a:pt x="207443" y="6335342"/>
                  </a:lnTo>
                  <a:lnTo>
                    <a:pt x="234149" y="6373134"/>
                  </a:lnTo>
                  <a:lnTo>
                    <a:pt x="266763" y="6405780"/>
                  </a:lnTo>
                  <a:lnTo>
                    <a:pt x="304518" y="6432512"/>
                  </a:lnTo>
                  <a:lnTo>
                    <a:pt x="346643" y="6452559"/>
                  </a:lnTo>
                  <a:lnTo>
                    <a:pt x="392371" y="6465151"/>
                  </a:lnTo>
                  <a:lnTo>
                    <a:pt x="440932" y="6469520"/>
                  </a:lnTo>
                  <a:lnTo>
                    <a:pt x="3134091" y="6469520"/>
                  </a:lnTo>
                  <a:lnTo>
                    <a:pt x="3109881" y="6496182"/>
                  </a:lnTo>
                  <a:lnTo>
                    <a:pt x="3077399" y="6525734"/>
                  </a:lnTo>
                  <a:lnTo>
                    <a:pt x="3042190" y="6552096"/>
                  </a:lnTo>
                  <a:lnTo>
                    <a:pt x="3004483" y="6575034"/>
                  </a:lnTo>
                  <a:lnTo>
                    <a:pt x="2964509" y="6594320"/>
                  </a:lnTo>
                  <a:lnTo>
                    <a:pt x="2922500" y="6609721"/>
                  </a:lnTo>
                  <a:lnTo>
                    <a:pt x="2878684" y="6621008"/>
                  </a:lnTo>
                  <a:lnTo>
                    <a:pt x="2833294" y="6627949"/>
                  </a:lnTo>
                  <a:lnTo>
                    <a:pt x="2786559" y="6630314"/>
                  </a:lnTo>
                  <a:close/>
                </a:path>
                <a:path w="3244215" h="6630670">
                  <a:moveTo>
                    <a:pt x="2301370" y="395423"/>
                  </a:moveTo>
                  <a:lnTo>
                    <a:pt x="945790" y="395423"/>
                  </a:lnTo>
                  <a:lnTo>
                    <a:pt x="897835" y="387587"/>
                  </a:lnTo>
                  <a:lnTo>
                    <a:pt x="856017" y="365811"/>
                  </a:lnTo>
                  <a:lnTo>
                    <a:pt x="822933" y="332694"/>
                  </a:lnTo>
                  <a:lnTo>
                    <a:pt x="801178" y="290834"/>
                  </a:lnTo>
                  <a:lnTo>
                    <a:pt x="793349" y="242832"/>
                  </a:lnTo>
                  <a:lnTo>
                    <a:pt x="793349" y="168998"/>
                  </a:lnTo>
                  <a:lnTo>
                    <a:pt x="2453811" y="168998"/>
                  </a:lnTo>
                  <a:lnTo>
                    <a:pt x="2453811" y="210017"/>
                  </a:lnTo>
                  <a:lnTo>
                    <a:pt x="2011240" y="210017"/>
                  </a:lnTo>
                  <a:lnTo>
                    <a:pt x="1995847" y="213196"/>
                  </a:lnTo>
                  <a:lnTo>
                    <a:pt x="1982759" y="221912"/>
                  </a:lnTo>
                  <a:lnTo>
                    <a:pt x="1981900" y="223143"/>
                  </a:lnTo>
                  <a:lnTo>
                    <a:pt x="1406392" y="223143"/>
                  </a:lnTo>
                  <a:lnTo>
                    <a:pt x="1395815" y="225194"/>
                  </a:lnTo>
                  <a:lnTo>
                    <a:pt x="1386927" y="230937"/>
                  </a:lnTo>
                  <a:lnTo>
                    <a:pt x="1380806" y="239756"/>
                  </a:lnTo>
                  <a:lnTo>
                    <a:pt x="1378527" y="251036"/>
                  </a:lnTo>
                  <a:lnTo>
                    <a:pt x="1380806" y="262316"/>
                  </a:lnTo>
                  <a:lnTo>
                    <a:pt x="1386927" y="271135"/>
                  </a:lnTo>
                  <a:lnTo>
                    <a:pt x="1395815" y="276878"/>
                  </a:lnTo>
                  <a:lnTo>
                    <a:pt x="1406392" y="278929"/>
                  </a:lnTo>
                  <a:lnTo>
                    <a:pt x="1981322" y="278929"/>
                  </a:lnTo>
                  <a:lnTo>
                    <a:pt x="1982145" y="280159"/>
                  </a:lnTo>
                  <a:lnTo>
                    <a:pt x="1995155" y="288876"/>
                  </a:lnTo>
                  <a:lnTo>
                    <a:pt x="2011240" y="292055"/>
                  </a:lnTo>
                  <a:lnTo>
                    <a:pt x="2445348" y="292055"/>
                  </a:lnTo>
                  <a:lnTo>
                    <a:pt x="2424227" y="332694"/>
                  </a:lnTo>
                  <a:lnTo>
                    <a:pt x="2391143" y="365811"/>
                  </a:lnTo>
                  <a:lnTo>
                    <a:pt x="2349325" y="387587"/>
                  </a:lnTo>
                  <a:lnTo>
                    <a:pt x="2301370" y="395423"/>
                  </a:lnTo>
                  <a:close/>
                </a:path>
                <a:path w="3244215" h="6630670">
                  <a:moveTo>
                    <a:pt x="3134091" y="6469520"/>
                  </a:moveTo>
                  <a:lnTo>
                    <a:pt x="2806228" y="6469520"/>
                  </a:lnTo>
                  <a:lnTo>
                    <a:pt x="2854789" y="6465151"/>
                  </a:lnTo>
                  <a:lnTo>
                    <a:pt x="2900517" y="6452559"/>
                  </a:lnTo>
                  <a:lnTo>
                    <a:pt x="2942642" y="6432512"/>
                  </a:lnTo>
                  <a:lnTo>
                    <a:pt x="2980397" y="6405780"/>
                  </a:lnTo>
                  <a:lnTo>
                    <a:pt x="3013011" y="6373134"/>
                  </a:lnTo>
                  <a:lnTo>
                    <a:pt x="3039717" y="6335342"/>
                  </a:lnTo>
                  <a:lnTo>
                    <a:pt x="3059744" y="6293175"/>
                  </a:lnTo>
                  <a:lnTo>
                    <a:pt x="3072324" y="6247403"/>
                  </a:lnTo>
                  <a:lnTo>
                    <a:pt x="3076689" y="6198794"/>
                  </a:lnTo>
                  <a:lnTo>
                    <a:pt x="3075049" y="6198794"/>
                  </a:lnTo>
                  <a:lnTo>
                    <a:pt x="3075049" y="439724"/>
                  </a:lnTo>
                  <a:lnTo>
                    <a:pt x="3070685" y="391115"/>
                  </a:lnTo>
                  <a:lnTo>
                    <a:pt x="3058105" y="345343"/>
                  </a:lnTo>
                  <a:lnTo>
                    <a:pt x="3038077" y="303176"/>
                  </a:lnTo>
                  <a:lnTo>
                    <a:pt x="3011372" y="265384"/>
                  </a:lnTo>
                  <a:lnTo>
                    <a:pt x="2978758" y="232738"/>
                  </a:lnTo>
                  <a:lnTo>
                    <a:pt x="2941003" y="206006"/>
                  </a:lnTo>
                  <a:lnTo>
                    <a:pt x="2898878" y="185959"/>
                  </a:lnTo>
                  <a:lnTo>
                    <a:pt x="2853150" y="173367"/>
                  </a:lnTo>
                  <a:lnTo>
                    <a:pt x="2804589" y="168998"/>
                  </a:lnTo>
                  <a:lnTo>
                    <a:pt x="3141163" y="168998"/>
                  </a:lnTo>
                  <a:lnTo>
                    <a:pt x="3165741" y="201890"/>
                  </a:lnTo>
                  <a:lnTo>
                    <a:pt x="3188657" y="239634"/>
                  </a:lnTo>
                  <a:lnTo>
                    <a:pt x="3207923" y="279647"/>
                  </a:lnTo>
                  <a:lnTo>
                    <a:pt x="3223310" y="321698"/>
                  </a:lnTo>
                  <a:lnTo>
                    <a:pt x="3234585" y="365556"/>
                  </a:lnTo>
                  <a:lnTo>
                    <a:pt x="3241520" y="410991"/>
                  </a:lnTo>
                  <a:lnTo>
                    <a:pt x="3243882" y="457772"/>
                  </a:lnTo>
                  <a:lnTo>
                    <a:pt x="3243882" y="6172541"/>
                  </a:lnTo>
                  <a:lnTo>
                    <a:pt x="3241519" y="6219322"/>
                  </a:lnTo>
                  <a:lnTo>
                    <a:pt x="3234585" y="6264757"/>
                  </a:lnTo>
                  <a:lnTo>
                    <a:pt x="3223310" y="6308616"/>
                  </a:lnTo>
                  <a:lnTo>
                    <a:pt x="3207923" y="6350667"/>
                  </a:lnTo>
                  <a:lnTo>
                    <a:pt x="3188657" y="6390679"/>
                  </a:lnTo>
                  <a:lnTo>
                    <a:pt x="3165741" y="6428423"/>
                  </a:lnTo>
                  <a:lnTo>
                    <a:pt x="3139405" y="6463668"/>
                  </a:lnTo>
                  <a:lnTo>
                    <a:pt x="3134091" y="6469520"/>
                  </a:lnTo>
                  <a:close/>
                </a:path>
                <a:path w="3244215" h="6630670">
                  <a:moveTo>
                    <a:pt x="2445348" y="292055"/>
                  </a:moveTo>
                  <a:lnTo>
                    <a:pt x="2011240" y="292055"/>
                  </a:lnTo>
                  <a:lnTo>
                    <a:pt x="2027324" y="288876"/>
                  </a:lnTo>
                  <a:lnTo>
                    <a:pt x="2040335" y="280159"/>
                  </a:lnTo>
                  <a:lnTo>
                    <a:pt x="2049043" y="267136"/>
                  </a:lnTo>
                  <a:lnTo>
                    <a:pt x="2052218" y="251036"/>
                  </a:lnTo>
                  <a:lnTo>
                    <a:pt x="2049043" y="234936"/>
                  </a:lnTo>
                  <a:lnTo>
                    <a:pt x="2040335" y="221912"/>
                  </a:lnTo>
                  <a:lnTo>
                    <a:pt x="2027324" y="213196"/>
                  </a:lnTo>
                  <a:lnTo>
                    <a:pt x="2011240" y="210017"/>
                  </a:lnTo>
                  <a:lnTo>
                    <a:pt x="2453811" y="210017"/>
                  </a:lnTo>
                  <a:lnTo>
                    <a:pt x="2453811" y="242832"/>
                  </a:lnTo>
                  <a:lnTo>
                    <a:pt x="2445982" y="290835"/>
                  </a:lnTo>
                  <a:lnTo>
                    <a:pt x="2445348" y="292055"/>
                  </a:lnTo>
                  <a:close/>
                </a:path>
                <a:path w="3244215" h="6630670">
                  <a:moveTo>
                    <a:pt x="1981322" y="278929"/>
                  </a:moveTo>
                  <a:lnTo>
                    <a:pt x="1799789" y="278929"/>
                  </a:lnTo>
                  <a:lnTo>
                    <a:pt x="1810367" y="276878"/>
                  </a:lnTo>
                  <a:lnTo>
                    <a:pt x="1819254" y="271135"/>
                  </a:lnTo>
                  <a:lnTo>
                    <a:pt x="1825375" y="262316"/>
                  </a:lnTo>
                  <a:lnTo>
                    <a:pt x="1827654" y="251036"/>
                  </a:lnTo>
                  <a:lnTo>
                    <a:pt x="1825375" y="239756"/>
                  </a:lnTo>
                  <a:lnTo>
                    <a:pt x="1819254" y="230937"/>
                  </a:lnTo>
                  <a:lnTo>
                    <a:pt x="1810367" y="225194"/>
                  </a:lnTo>
                  <a:lnTo>
                    <a:pt x="1799789" y="223143"/>
                  </a:lnTo>
                  <a:lnTo>
                    <a:pt x="1981900" y="223143"/>
                  </a:lnTo>
                  <a:lnTo>
                    <a:pt x="1973667" y="234936"/>
                  </a:lnTo>
                  <a:lnTo>
                    <a:pt x="1970261" y="251036"/>
                  </a:lnTo>
                  <a:lnTo>
                    <a:pt x="1973437" y="267136"/>
                  </a:lnTo>
                  <a:lnTo>
                    <a:pt x="1981322" y="2789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188" y="509078"/>
              <a:ext cx="2908853" cy="6303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78917" y="563124"/>
              <a:ext cx="449580" cy="55880"/>
            </a:xfrm>
            <a:custGeom>
              <a:avLst/>
              <a:gdLst/>
              <a:ahLst/>
              <a:cxnLst/>
              <a:rect l="l" t="t" r="r" b="b"/>
              <a:pathLst>
                <a:path w="449580" h="55879">
                  <a:moveTo>
                    <a:pt x="421262" y="55785"/>
                  </a:moveTo>
                  <a:lnTo>
                    <a:pt x="27865" y="55785"/>
                  </a:lnTo>
                  <a:lnTo>
                    <a:pt x="17287" y="53734"/>
                  </a:lnTo>
                  <a:lnTo>
                    <a:pt x="8400" y="47992"/>
                  </a:lnTo>
                  <a:lnTo>
                    <a:pt x="2279" y="39173"/>
                  </a:lnTo>
                  <a:lnTo>
                    <a:pt x="0" y="27892"/>
                  </a:lnTo>
                  <a:lnTo>
                    <a:pt x="2279" y="16612"/>
                  </a:lnTo>
                  <a:lnTo>
                    <a:pt x="8400" y="7793"/>
                  </a:lnTo>
                  <a:lnTo>
                    <a:pt x="17287" y="2050"/>
                  </a:lnTo>
                  <a:lnTo>
                    <a:pt x="27865" y="0"/>
                  </a:lnTo>
                  <a:lnTo>
                    <a:pt x="421262" y="0"/>
                  </a:lnTo>
                  <a:lnTo>
                    <a:pt x="431839" y="2050"/>
                  </a:lnTo>
                  <a:lnTo>
                    <a:pt x="440727" y="7793"/>
                  </a:lnTo>
                  <a:lnTo>
                    <a:pt x="446848" y="16612"/>
                  </a:lnTo>
                  <a:lnTo>
                    <a:pt x="449127" y="27892"/>
                  </a:lnTo>
                  <a:lnTo>
                    <a:pt x="446848" y="39173"/>
                  </a:lnTo>
                  <a:lnTo>
                    <a:pt x="440727" y="47992"/>
                  </a:lnTo>
                  <a:lnTo>
                    <a:pt x="431839" y="53734"/>
                  </a:lnTo>
                  <a:lnTo>
                    <a:pt x="421262" y="5578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0623" y="549994"/>
              <a:ext cx="82014" cy="820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545" y="1193177"/>
              <a:ext cx="3382010" cy="1585595"/>
            </a:xfrm>
            <a:custGeom>
              <a:avLst/>
              <a:gdLst/>
              <a:ahLst/>
              <a:cxnLst/>
              <a:rect l="l" t="t" r="r" b="b"/>
              <a:pathLst>
                <a:path w="3382010" h="1585595">
                  <a:moveTo>
                    <a:pt x="36055" y="1086192"/>
                  </a:moveTo>
                  <a:lnTo>
                    <a:pt x="22123" y="1089063"/>
                  </a:lnTo>
                  <a:lnTo>
                    <a:pt x="10655" y="1096848"/>
                  </a:lnTo>
                  <a:lnTo>
                    <a:pt x="2857" y="1108341"/>
                  </a:lnTo>
                  <a:lnTo>
                    <a:pt x="0" y="1122286"/>
                  </a:lnTo>
                  <a:lnTo>
                    <a:pt x="0" y="1548879"/>
                  </a:lnTo>
                  <a:lnTo>
                    <a:pt x="2857" y="1562823"/>
                  </a:lnTo>
                  <a:lnTo>
                    <a:pt x="10655" y="1574317"/>
                  </a:lnTo>
                  <a:lnTo>
                    <a:pt x="22123" y="1582102"/>
                  </a:lnTo>
                  <a:lnTo>
                    <a:pt x="36055" y="1584985"/>
                  </a:lnTo>
                  <a:lnTo>
                    <a:pt x="36055" y="1086192"/>
                  </a:lnTo>
                  <a:close/>
                </a:path>
                <a:path w="3382010" h="1585595">
                  <a:moveTo>
                    <a:pt x="36055" y="480745"/>
                  </a:moveTo>
                  <a:lnTo>
                    <a:pt x="22123" y="483362"/>
                  </a:lnTo>
                  <a:lnTo>
                    <a:pt x="10655" y="490588"/>
                  </a:lnTo>
                  <a:lnTo>
                    <a:pt x="2857" y="501510"/>
                  </a:lnTo>
                  <a:lnTo>
                    <a:pt x="0" y="515200"/>
                  </a:lnTo>
                  <a:lnTo>
                    <a:pt x="0" y="941806"/>
                  </a:lnTo>
                  <a:lnTo>
                    <a:pt x="2857" y="955751"/>
                  </a:lnTo>
                  <a:lnTo>
                    <a:pt x="10655" y="967232"/>
                  </a:lnTo>
                  <a:lnTo>
                    <a:pt x="22123" y="975029"/>
                  </a:lnTo>
                  <a:lnTo>
                    <a:pt x="36055" y="977900"/>
                  </a:lnTo>
                  <a:lnTo>
                    <a:pt x="36055" y="480745"/>
                  </a:lnTo>
                  <a:close/>
                </a:path>
                <a:path w="3382010" h="1585595">
                  <a:moveTo>
                    <a:pt x="36055" y="0"/>
                  </a:moveTo>
                  <a:lnTo>
                    <a:pt x="22123" y="2616"/>
                  </a:lnTo>
                  <a:lnTo>
                    <a:pt x="10655" y="9855"/>
                  </a:lnTo>
                  <a:lnTo>
                    <a:pt x="2857" y="20777"/>
                  </a:lnTo>
                  <a:lnTo>
                    <a:pt x="0" y="34455"/>
                  </a:lnTo>
                  <a:lnTo>
                    <a:pt x="0" y="239560"/>
                  </a:lnTo>
                  <a:lnTo>
                    <a:pt x="2857" y="253504"/>
                  </a:lnTo>
                  <a:lnTo>
                    <a:pt x="10655" y="264985"/>
                  </a:lnTo>
                  <a:lnTo>
                    <a:pt x="22123" y="272783"/>
                  </a:lnTo>
                  <a:lnTo>
                    <a:pt x="36055" y="275653"/>
                  </a:lnTo>
                  <a:lnTo>
                    <a:pt x="36055" y="0"/>
                  </a:lnTo>
                  <a:close/>
                </a:path>
                <a:path w="3382010" h="1585595">
                  <a:moveTo>
                    <a:pt x="3381565" y="680923"/>
                  </a:moveTo>
                  <a:lnTo>
                    <a:pt x="3378695" y="666978"/>
                  </a:lnTo>
                  <a:lnTo>
                    <a:pt x="3370910" y="655485"/>
                  </a:lnTo>
                  <a:lnTo>
                    <a:pt x="3359442" y="647700"/>
                  </a:lnTo>
                  <a:lnTo>
                    <a:pt x="3345510" y="644829"/>
                  </a:lnTo>
                  <a:lnTo>
                    <a:pt x="3345510" y="1443875"/>
                  </a:lnTo>
                  <a:lnTo>
                    <a:pt x="3359442" y="1441005"/>
                  </a:lnTo>
                  <a:lnTo>
                    <a:pt x="3370910" y="1433207"/>
                  </a:lnTo>
                  <a:lnTo>
                    <a:pt x="3378695" y="1421726"/>
                  </a:lnTo>
                  <a:lnTo>
                    <a:pt x="3381565" y="1407782"/>
                  </a:lnTo>
                  <a:lnTo>
                    <a:pt x="3381565" y="680923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7607" y="307165"/>
              <a:ext cx="3309620" cy="6696075"/>
            </a:xfrm>
            <a:custGeom>
              <a:avLst/>
              <a:gdLst/>
              <a:ahLst/>
              <a:cxnLst/>
              <a:rect l="l" t="t" r="r" b="b"/>
              <a:pathLst>
                <a:path w="3309620" h="6696075">
                  <a:moveTo>
                    <a:pt x="2819342" y="6695944"/>
                  </a:moveTo>
                  <a:lnTo>
                    <a:pt x="490106" y="6695944"/>
                  </a:lnTo>
                  <a:lnTo>
                    <a:pt x="442940" y="6693696"/>
                  </a:lnTo>
                  <a:lnTo>
                    <a:pt x="397034" y="6687090"/>
                  </a:lnTo>
                  <a:lnTo>
                    <a:pt x="352596" y="6676332"/>
                  </a:lnTo>
                  <a:lnTo>
                    <a:pt x="309832" y="6661629"/>
                  </a:lnTo>
                  <a:lnTo>
                    <a:pt x="268947" y="6643186"/>
                  </a:lnTo>
                  <a:lnTo>
                    <a:pt x="230148" y="6621211"/>
                  </a:lnTo>
                  <a:lnTo>
                    <a:pt x="193642" y="6595910"/>
                  </a:lnTo>
                  <a:lnTo>
                    <a:pt x="159633" y="6567489"/>
                  </a:lnTo>
                  <a:lnTo>
                    <a:pt x="128329" y="6536154"/>
                  </a:lnTo>
                  <a:lnTo>
                    <a:pt x="99936" y="6502112"/>
                  </a:lnTo>
                  <a:lnTo>
                    <a:pt x="74659" y="6465569"/>
                  </a:lnTo>
                  <a:lnTo>
                    <a:pt x="52706" y="6426732"/>
                  </a:lnTo>
                  <a:lnTo>
                    <a:pt x="34281" y="6385808"/>
                  </a:lnTo>
                  <a:lnTo>
                    <a:pt x="19592" y="6343001"/>
                  </a:lnTo>
                  <a:lnTo>
                    <a:pt x="8845" y="6298520"/>
                  </a:lnTo>
                  <a:lnTo>
                    <a:pt x="2245" y="6252569"/>
                  </a:lnTo>
                  <a:lnTo>
                    <a:pt x="78" y="6206998"/>
                  </a:lnTo>
                  <a:lnTo>
                    <a:pt x="0" y="490587"/>
                  </a:lnTo>
                  <a:lnTo>
                    <a:pt x="614" y="465745"/>
                  </a:lnTo>
                  <a:lnTo>
                    <a:pt x="5573" y="415830"/>
                  </a:lnTo>
                  <a:lnTo>
                    <a:pt x="14957" y="368350"/>
                  </a:lnTo>
                  <a:lnTo>
                    <a:pt x="27597" y="327357"/>
                  </a:lnTo>
                  <a:lnTo>
                    <a:pt x="49174" y="277288"/>
                  </a:lnTo>
                  <a:lnTo>
                    <a:pt x="72122" y="236269"/>
                  </a:lnTo>
                  <a:lnTo>
                    <a:pt x="108747" y="182432"/>
                  </a:lnTo>
                  <a:lnTo>
                    <a:pt x="144245" y="142746"/>
                  </a:lnTo>
                  <a:lnTo>
                    <a:pt x="152850" y="135106"/>
                  </a:lnTo>
                  <a:lnTo>
                    <a:pt x="170062" y="119211"/>
                  </a:lnTo>
                  <a:lnTo>
                    <a:pt x="216047" y="83693"/>
                  </a:lnTo>
                  <a:lnTo>
                    <a:pt x="256324" y="59316"/>
                  </a:lnTo>
                  <a:lnTo>
                    <a:pt x="299181" y="38727"/>
                  </a:lnTo>
                  <a:lnTo>
                    <a:pt x="344303" y="22214"/>
                  </a:lnTo>
                  <a:lnTo>
                    <a:pt x="391375" y="10064"/>
                  </a:lnTo>
                  <a:lnTo>
                    <a:pt x="440081" y="2563"/>
                  </a:lnTo>
                  <a:lnTo>
                    <a:pt x="490106" y="0"/>
                  </a:lnTo>
                  <a:lnTo>
                    <a:pt x="2820981" y="0"/>
                  </a:lnTo>
                  <a:lnTo>
                    <a:pt x="2870920" y="2477"/>
                  </a:lnTo>
                  <a:lnTo>
                    <a:pt x="2919426" y="9777"/>
                  </a:lnTo>
                  <a:lnTo>
                    <a:pt x="2966268" y="21698"/>
                  </a:lnTo>
                  <a:lnTo>
                    <a:pt x="2996849" y="32815"/>
                  </a:lnTo>
                  <a:lnTo>
                    <a:pt x="490106" y="32815"/>
                  </a:lnTo>
                  <a:lnTo>
                    <a:pt x="443371" y="35180"/>
                  </a:lnTo>
                  <a:lnTo>
                    <a:pt x="397981" y="42124"/>
                  </a:lnTo>
                  <a:lnTo>
                    <a:pt x="354166" y="53418"/>
                  </a:lnTo>
                  <a:lnTo>
                    <a:pt x="312156" y="68835"/>
                  </a:lnTo>
                  <a:lnTo>
                    <a:pt x="272182" y="88144"/>
                  </a:lnTo>
                  <a:lnTo>
                    <a:pt x="234475" y="111119"/>
                  </a:lnTo>
                  <a:lnTo>
                    <a:pt x="199266" y="137531"/>
                  </a:lnTo>
                  <a:lnTo>
                    <a:pt x="166784" y="167152"/>
                  </a:lnTo>
                  <a:lnTo>
                    <a:pt x="137260" y="199753"/>
                  </a:lnTo>
                  <a:lnTo>
                    <a:pt x="110924" y="235106"/>
                  </a:lnTo>
                  <a:lnTo>
                    <a:pt x="88008" y="272982"/>
                  </a:lnTo>
                  <a:lnTo>
                    <a:pt x="68742" y="313154"/>
                  </a:lnTo>
                  <a:lnTo>
                    <a:pt x="53355" y="355393"/>
                  </a:lnTo>
                  <a:lnTo>
                    <a:pt x="42080" y="399470"/>
                  </a:lnTo>
                  <a:lnTo>
                    <a:pt x="35145" y="445158"/>
                  </a:lnTo>
                  <a:lnTo>
                    <a:pt x="32865" y="490587"/>
                  </a:lnTo>
                  <a:lnTo>
                    <a:pt x="32783" y="6206998"/>
                  </a:lnTo>
                  <a:lnTo>
                    <a:pt x="35145" y="6253778"/>
                  </a:lnTo>
                  <a:lnTo>
                    <a:pt x="42080" y="6299213"/>
                  </a:lnTo>
                  <a:lnTo>
                    <a:pt x="53355" y="6343072"/>
                  </a:lnTo>
                  <a:lnTo>
                    <a:pt x="68742" y="6385123"/>
                  </a:lnTo>
                  <a:lnTo>
                    <a:pt x="88008" y="6425135"/>
                  </a:lnTo>
                  <a:lnTo>
                    <a:pt x="110924" y="6462879"/>
                  </a:lnTo>
                  <a:lnTo>
                    <a:pt x="137260" y="6498124"/>
                  </a:lnTo>
                  <a:lnTo>
                    <a:pt x="166784" y="6530638"/>
                  </a:lnTo>
                  <a:lnTo>
                    <a:pt x="199266" y="6560190"/>
                  </a:lnTo>
                  <a:lnTo>
                    <a:pt x="234475" y="6586552"/>
                  </a:lnTo>
                  <a:lnTo>
                    <a:pt x="272182" y="6609490"/>
                  </a:lnTo>
                  <a:lnTo>
                    <a:pt x="312156" y="6628775"/>
                  </a:lnTo>
                  <a:lnTo>
                    <a:pt x="354166" y="6644177"/>
                  </a:lnTo>
                  <a:lnTo>
                    <a:pt x="397981" y="6655463"/>
                  </a:lnTo>
                  <a:lnTo>
                    <a:pt x="443371" y="6662405"/>
                  </a:lnTo>
                  <a:lnTo>
                    <a:pt x="490106" y="6664770"/>
                  </a:lnTo>
                  <a:lnTo>
                    <a:pt x="2990481" y="6664770"/>
                  </a:lnTo>
                  <a:lnTo>
                    <a:pt x="2956852" y="6676332"/>
                  </a:lnTo>
                  <a:lnTo>
                    <a:pt x="2912414" y="6687090"/>
                  </a:lnTo>
                  <a:lnTo>
                    <a:pt x="2866508" y="6693696"/>
                  </a:lnTo>
                  <a:lnTo>
                    <a:pt x="2819342" y="6695944"/>
                  </a:lnTo>
                  <a:close/>
                </a:path>
                <a:path w="3309620" h="6696075">
                  <a:moveTo>
                    <a:pt x="2990481" y="6664770"/>
                  </a:moveTo>
                  <a:lnTo>
                    <a:pt x="2819342" y="6664770"/>
                  </a:lnTo>
                  <a:lnTo>
                    <a:pt x="2866077" y="6662405"/>
                  </a:lnTo>
                  <a:lnTo>
                    <a:pt x="2911468" y="6655463"/>
                  </a:lnTo>
                  <a:lnTo>
                    <a:pt x="2955283" y="6644177"/>
                  </a:lnTo>
                  <a:lnTo>
                    <a:pt x="2997293" y="6628775"/>
                  </a:lnTo>
                  <a:lnTo>
                    <a:pt x="3037266" y="6609490"/>
                  </a:lnTo>
                  <a:lnTo>
                    <a:pt x="3074973" y="6586552"/>
                  </a:lnTo>
                  <a:lnTo>
                    <a:pt x="3110183" y="6560190"/>
                  </a:lnTo>
                  <a:lnTo>
                    <a:pt x="3142665" y="6530638"/>
                  </a:lnTo>
                  <a:lnTo>
                    <a:pt x="3172189" y="6498124"/>
                  </a:lnTo>
                  <a:lnTo>
                    <a:pt x="3198524" y="6462879"/>
                  </a:lnTo>
                  <a:lnTo>
                    <a:pt x="3221440" y="6425135"/>
                  </a:lnTo>
                  <a:lnTo>
                    <a:pt x="3240707" y="6385123"/>
                  </a:lnTo>
                  <a:lnTo>
                    <a:pt x="3256111" y="6343001"/>
                  </a:lnTo>
                  <a:lnTo>
                    <a:pt x="3267369" y="6299213"/>
                  </a:lnTo>
                  <a:lnTo>
                    <a:pt x="3274303" y="6253778"/>
                  </a:lnTo>
                  <a:lnTo>
                    <a:pt x="3276666" y="6206998"/>
                  </a:lnTo>
                  <a:lnTo>
                    <a:pt x="3276666" y="490587"/>
                  </a:lnTo>
                  <a:lnTo>
                    <a:pt x="3274303" y="443806"/>
                  </a:lnTo>
                  <a:lnTo>
                    <a:pt x="3267369" y="398371"/>
                  </a:lnTo>
                  <a:lnTo>
                    <a:pt x="3256093" y="354513"/>
                  </a:lnTo>
                  <a:lnTo>
                    <a:pt x="3240707" y="312462"/>
                  </a:lnTo>
                  <a:lnTo>
                    <a:pt x="3221440" y="272449"/>
                  </a:lnTo>
                  <a:lnTo>
                    <a:pt x="3198524" y="234705"/>
                  </a:lnTo>
                  <a:lnTo>
                    <a:pt x="3172189" y="199461"/>
                  </a:lnTo>
                  <a:lnTo>
                    <a:pt x="3142665" y="166947"/>
                  </a:lnTo>
                  <a:lnTo>
                    <a:pt x="3110183" y="137394"/>
                  </a:lnTo>
                  <a:lnTo>
                    <a:pt x="3074973" y="111033"/>
                  </a:lnTo>
                  <a:lnTo>
                    <a:pt x="3037266" y="88094"/>
                  </a:lnTo>
                  <a:lnTo>
                    <a:pt x="2997293" y="68809"/>
                  </a:lnTo>
                  <a:lnTo>
                    <a:pt x="2955283" y="53408"/>
                  </a:lnTo>
                  <a:lnTo>
                    <a:pt x="2911468" y="42121"/>
                  </a:lnTo>
                  <a:lnTo>
                    <a:pt x="2866077" y="35180"/>
                  </a:lnTo>
                  <a:lnTo>
                    <a:pt x="2819342" y="32815"/>
                  </a:lnTo>
                  <a:lnTo>
                    <a:pt x="2996849" y="32815"/>
                  </a:lnTo>
                  <a:lnTo>
                    <a:pt x="3054046" y="58598"/>
                  </a:lnTo>
                  <a:lnTo>
                    <a:pt x="3094523" y="83176"/>
                  </a:lnTo>
                  <a:lnTo>
                    <a:pt x="3132420" y="111571"/>
                  </a:lnTo>
                  <a:lnTo>
                    <a:pt x="3166842" y="142746"/>
                  </a:lnTo>
                  <a:lnTo>
                    <a:pt x="3201649" y="182662"/>
                  </a:lnTo>
                  <a:lnTo>
                    <a:pt x="3226466" y="216580"/>
                  </a:lnTo>
                  <a:lnTo>
                    <a:pt x="3251054" y="256163"/>
                  </a:lnTo>
                  <a:lnTo>
                    <a:pt x="3269238" y="293568"/>
                  </a:lnTo>
                  <a:lnTo>
                    <a:pt x="3288139" y="344559"/>
                  </a:lnTo>
                  <a:lnTo>
                    <a:pt x="3299614" y="392141"/>
                  </a:lnTo>
                  <a:lnTo>
                    <a:pt x="3306990" y="440134"/>
                  </a:lnTo>
                  <a:lnTo>
                    <a:pt x="3309449" y="490587"/>
                  </a:lnTo>
                  <a:lnTo>
                    <a:pt x="3309448" y="1530829"/>
                  </a:lnTo>
                  <a:lnTo>
                    <a:pt x="3309370" y="6206998"/>
                  </a:lnTo>
                  <a:lnTo>
                    <a:pt x="3307203" y="6252569"/>
                  </a:lnTo>
                  <a:lnTo>
                    <a:pt x="3300603" y="6298520"/>
                  </a:lnTo>
                  <a:lnTo>
                    <a:pt x="3289831" y="6343072"/>
                  </a:lnTo>
                  <a:lnTo>
                    <a:pt x="3275167" y="6385808"/>
                  </a:lnTo>
                  <a:lnTo>
                    <a:pt x="3256742" y="6426732"/>
                  </a:lnTo>
                  <a:lnTo>
                    <a:pt x="3234789" y="6465569"/>
                  </a:lnTo>
                  <a:lnTo>
                    <a:pt x="3209512" y="6502112"/>
                  </a:lnTo>
                  <a:lnTo>
                    <a:pt x="3181119" y="6536154"/>
                  </a:lnTo>
                  <a:lnTo>
                    <a:pt x="3149815" y="6567489"/>
                  </a:lnTo>
                  <a:lnTo>
                    <a:pt x="3115806" y="6595910"/>
                  </a:lnTo>
                  <a:lnTo>
                    <a:pt x="3079299" y="6621211"/>
                  </a:lnTo>
                  <a:lnTo>
                    <a:pt x="3040501" y="6643186"/>
                  </a:lnTo>
                  <a:lnTo>
                    <a:pt x="2999616" y="6661629"/>
                  </a:lnTo>
                  <a:lnTo>
                    <a:pt x="2990481" y="6664770"/>
                  </a:lnTo>
                  <a:close/>
                </a:path>
                <a:path w="3309620" h="6696075">
                  <a:moveTo>
                    <a:pt x="3309449" y="1530829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65273" y="731520"/>
              <a:ext cx="5057775" cy="1114425"/>
            </a:xfrm>
            <a:custGeom>
              <a:avLst/>
              <a:gdLst/>
              <a:ahLst/>
              <a:cxnLst/>
              <a:rect l="l" t="t" r="r" b="b"/>
              <a:pathLst>
                <a:path w="5057775" h="1114425">
                  <a:moveTo>
                    <a:pt x="5057377" y="1114424"/>
                  </a:moveTo>
                  <a:lnTo>
                    <a:pt x="0" y="1114424"/>
                  </a:lnTo>
                  <a:lnTo>
                    <a:pt x="0" y="0"/>
                  </a:lnTo>
                  <a:lnTo>
                    <a:pt x="5057377" y="0"/>
                  </a:lnTo>
                  <a:lnTo>
                    <a:pt x="5057377" y="1114424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83132" y="931608"/>
            <a:ext cx="3421379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240">
                <a:solidFill>
                  <a:srgbClr val="000000"/>
                </a:solidFill>
              </a:rPr>
              <a:t>Introduction</a:t>
            </a:r>
            <a:endParaRPr sz="4100"/>
          </a:p>
        </p:txBody>
      </p:sp>
      <p:sp>
        <p:nvSpPr>
          <p:cNvPr id="11" name="object 11"/>
          <p:cNvSpPr/>
          <p:nvPr/>
        </p:nvSpPr>
        <p:spPr>
          <a:xfrm>
            <a:off x="3965108" y="2222321"/>
            <a:ext cx="5057775" cy="2781300"/>
          </a:xfrm>
          <a:custGeom>
            <a:avLst/>
            <a:gdLst/>
            <a:ahLst/>
            <a:cxnLst/>
            <a:rect l="l" t="t" r="r" b="b"/>
            <a:pathLst>
              <a:path w="5057775" h="2781300">
                <a:moveTo>
                  <a:pt x="5057706" y="2781299"/>
                </a:moveTo>
                <a:lnTo>
                  <a:pt x="0" y="2781299"/>
                </a:lnTo>
                <a:lnTo>
                  <a:pt x="0" y="0"/>
                </a:lnTo>
                <a:lnTo>
                  <a:pt x="5057706" y="0"/>
                </a:lnTo>
                <a:lnTo>
                  <a:pt x="5057706" y="2781299"/>
                </a:lnTo>
                <a:close/>
              </a:path>
            </a:pathLst>
          </a:custGeom>
          <a:solidFill>
            <a:srgbClr val="FFE7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81550" y="2381226"/>
            <a:ext cx="4477385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0">
                <a:latin typeface="Lucida Sans Unicode"/>
                <a:cs typeface="Lucida Sans Unicode"/>
              </a:rPr>
              <a:t>The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30">
                <a:latin typeface="Lucida Sans Unicode"/>
                <a:cs typeface="Lucida Sans Unicode"/>
              </a:rPr>
              <a:t>project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35">
                <a:latin typeface="Lucida Sans Unicode"/>
                <a:cs typeface="Lucida Sans Unicode"/>
              </a:rPr>
              <a:t>is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110">
                <a:latin typeface="Lucida Sans Unicode"/>
                <a:cs typeface="Lucida Sans Unicode"/>
              </a:rPr>
              <a:t>based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40">
                <a:latin typeface="Lucida Sans Unicode"/>
                <a:cs typeface="Lucida Sans Unicode"/>
              </a:rPr>
              <a:t>on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5">
                <a:latin typeface="Lucida Sans Unicode"/>
                <a:cs typeface="Lucida Sans Unicode"/>
              </a:rPr>
              <a:t>finding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40">
                <a:latin typeface="Lucida Sans Unicode"/>
                <a:cs typeface="Lucida Sans Unicode"/>
              </a:rPr>
              <a:t>the </a:t>
            </a:r>
            <a:r>
              <a:rPr dirty="0" sz="2000" spc="45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different </a:t>
            </a:r>
            <a:r>
              <a:rPr dirty="0" sz="2000" spc="65">
                <a:latin typeface="Lucida Sans Unicode"/>
                <a:cs typeface="Lucida Sans Unicode"/>
              </a:rPr>
              <a:t>diseases </a:t>
            </a:r>
            <a:r>
              <a:rPr dirty="0" sz="2000" spc="-20">
                <a:latin typeface="Lucida Sans Unicode"/>
                <a:cs typeface="Lucida Sans Unicode"/>
              </a:rPr>
              <a:t>of </a:t>
            </a:r>
            <a:r>
              <a:rPr dirty="0" sz="2000" spc="45">
                <a:latin typeface="Lucida Sans Unicode"/>
                <a:cs typeface="Lucida Sans Unicode"/>
              </a:rPr>
              <a:t>plants </a:t>
            </a:r>
            <a:r>
              <a:rPr dirty="0" sz="2000" spc="-55">
                <a:latin typeface="Lucida Sans Unicode"/>
                <a:cs typeface="Lucida Sans Unicode"/>
              </a:rPr>
              <a:t>like </a:t>
            </a:r>
            <a:r>
              <a:rPr dirty="0" sz="2000" spc="-50">
                <a:latin typeface="Lucida Sans Unicode"/>
                <a:cs typeface="Lucida Sans Unicode"/>
              </a:rPr>
              <a:t> </a:t>
            </a:r>
            <a:r>
              <a:rPr dirty="0" sz="2000" spc="-15">
                <a:latin typeface="Lucida Sans Unicode"/>
                <a:cs typeface="Lucida Sans Unicode"/>
              </a:rPr>
              <a:t>Apple,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Corn,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40">
                <a:latin typeface="Lucida Sans Unicode"/>
                <a:cs typeface="Lucida Sans Unicode"/>
              </a:rPr>
              <a:t>Grape,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25">
                <a:latin typeface="Lucida Sans Unicode"/>
                <a:cs typeface="Lucida Sans Unicode"/>
              </a:rPr>
              <a:t>Orange,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10">
                <a:latin typeface="Lucida Sans Unicode"/>
                <a:cs typeface="Lucida Sans Unicode"/>
              </a:rPr>
              <a:t>Potato, </a:t>
            </a:r>
            <a:r>
              <a:rPr dirty="0" sz="2000" spc="-615">
                <a:latin typeface="Lucida Sans Unicode"/>
                <a:cs typeface="Lucida Sans Unicode"/>
              </a:rPr>
              <a:t> </a:t>
            </a:r>
            <a:r>
              <a:rPr dirty="0" sz="2000" spc="10">
                <a:latin typeface="Lucida Sans Unicode"/>
                <a:cs typeface="Lucida Sans Unicode"/>
              </a:rPr>
              <a:t>Tomato, </a:t>
            </a:r>
            <a:r>
              <a:rPr dirty="0" sz="2000" spc="-5">
                <a:latin typeface="Lucida Sans Unicode"/>
                <a:cs typeface="Lucida Sans Unicode"/>
              </a:rPr>
              <a:t>Cherry, </a:t>
            </a:r>
            <a:r>
              <a:rPr dirty="0" sz="2000" spc="15">
                <a:latin typeface="Lucida Sans Unicode"/>
                <a:cs typeface="Lucida Sans Unicode"/>
              </a:rPr>
              <a:t>etc. </a:t>
            </a:r>
            <a:r>
              <a:rPr dirty="0" sz="2000" spc="20">
                <a:latin typeface="Lucida Sans Unicode"/>
                <a:cs typeface="Lucida Sans Unicode"/>
              </a:rPr>
              <a:t>using </a:t>
            </a:r>
            <a:r>
              <a:rPr dirty="0" sz="2000" spc="60">
                <a:latin typeface="Lucida Sans Unicode"/>
                <a:cs typeface="Lucida Sans Unicode"/>
              </a:rPr>
              <a:t>Deep 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20">
                <a:latin typeface="Lucida Sans Unicode"/>
                <a:cs typeface="Lucida Sans Unicode"/>
              </a:rPr>
              <a:t>Learning </a:t>
            </a:r>
            <a:r>
              <a:rPr dirty="0" sz="2000" spc="100">
                <a:latin typeface="Lucida Sans Unicode"/>
                <a:cs typeface="Lucida Sans Unicode"/>
              </a:rPr>
              <a:t>(CNN) </a:t>
            </a:r>
            <a:r>
              <a:rPr dirty="0" sz="2000" spc="120">
                <a:latin typeface="Lucida Sans Unicode"/>
                <a:cs typeface="Lucida Sans Unicode"/>
              </a:rPr>
              <a:t>and </a:t>
            </a:r>
            <a:r>
              <a:rPr dirty="0" sz="2000" spc="125">
                <a:latin typeface="Lucida Sans Unicode"/>
                <a:cs typeface="Lucida Sans Unicode"/>
              </a:rPr>
              <a:t> </a:t>
            </a:r>
            <a:r>
              <a:rPr dirty="0" sz="2000" spc="50">
                <a:latin typeface="Lucida Sans Unicode"/>
                <a:cs typeface="Lucida Sans Unicode"/>
              </a:rPr>
              <a:t>implementation</a:t>
            </a:r>
            <a:r>
              <a:rPr dirty="0" sz="2000" spc="-105">
                <a:latin typeface="Lucida Sans Unicode"/>
                <a:cs typeface="Lucida Sans Unicode"/>
              </a:rPr>
              <a:t> </a:t>
            </a:r>
            <a:r>
              <a:rPr dirty="0" sz="2000" spc="-30">
                <a:latin typeface="Lucida Sans Unicode"/>
                <a:cs typeface="Lucida Sans Unicode"/>
              </a:rPr>
              <a:t>in</a:t>
            </a:r>
            <a:r>
              <a:rPr dirty="0" sz="2000" spc="-100">
                <a:latin typeface="Lucida Sans Unicode"/>
                <a:cs typeface="Lucida Sans Unicode"/>
              </a:rPr>
              <a:t> </a:t>
            </a:r>
            <a:r>
              <a:rPr dirty="0" sz="2000" spc="-25">
                <a:latin typeface="Lucida Sans Unicode"/>
                <a:cs typeface="Lucida Sans Unicode"/>
              </a:rPr>
              <a:t>Android.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6872" y="1503247"/>
            <a:ext cx="5741670" cy="47625"/>
          </a:xfrm>
          <a:custGeom>
            <a:avLst/>
            <a:gdLst/>
            <a:ahLst/>
            <a:cxnLst/>
            <a:rect l="l" t="t" r="r" b="b"/>
            <a:pathLst>
              <a:path w="5741670" h="47625">
                <a:moveTo>
                  <a:pt x="5741606" y="0"/>
                </a:moveTo>
                <a:lnTo>
                  <a:pt x="5133289" y="0"/>
                </a:lnTo>
                <a:lnTo>
                  <a:pt x="4183875" y="0"/>
                </a:lnTo>
                <a:lnTo>
                  <a:pt x="3355784" y="0"/>
                </a:lnTo>
                <a:lnTo>
                  <a:pt x="0" y="0"/>
                </a:lnTo>
                <a:lnTo>
                  <a:pt x="0" y="47625"/>
                </a:lnTo>
                <a:lnTo>
                  <a:pt x="3355784" y="47625"/>
                </a:lnTo>
                <a:lnTo>
                  <a:pt x="4183875" y="47625"/>
                </a:lnTo>
                <a:lnTo>
                  <a:pt x="5133289" y="47625"/>
                </a:lnTo>
                <a:lnTo>
                  <a:pt x="5741606" y="47625"/>
                </a:lnTo>
                <a:lnTo>
                  <a:pt x="57416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66672"/>
            <a:ext cx="693293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9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ll</a:t>
            </a:r>
            <a:r>
              <a:rPr dirty="0" sz="3900" spc="470"/>
              <a:t>y</a:t>
            </a:r>
            <a:r>
              <a:rPr dirty="0" sz="3900" spc="-430"/>
              <a:t> </a:t>
            </a:r>
            <a:r>
              <a:rPr dirty="0" sz="3900" spc="570"/>
              <a:t>C</a:t>
            </a:r>
            <a:r>
              <a:rPr dirty="0" sz="3900" spc="270"/>
              <a:t>o</a:t>
            </a:r>
            <a:r>
              <a:rPr dirty="0" sz="3900" spc="370"/>
              <a:t>nn</a:t>
            </a:r>
            <a:r>
              <a:rPr dirty="0" sz="3900" spc="160"/>
              <a:t>e</a:t>
            </a:r>
            <a:r>
              <a:rPr dirty="0" sz="3900" spc="370"/>
              <a:t>c</a:t>
            </a:r>
            <a:r>
              <a:rPr dirty="0" sz="3900" spc="95"/>
              <a:t>t</a:t>
            </a:r>
            <a:r>
              <a:rPr dirty="0" sz="3900" spc="160"/>
              <a:t>e</a:t>
            </a:r>
            <a:r>
              <a:rPr dirty="0" sz="3900" spc="385"/>
              <a:t>d</a:t>
            </a:r>
            <a:r>
              <a:rPr dirty="0" sz="3900" spc="-430"/>
              <a:t> </a:t>
            </a:r>
            <a:r>
              <a:rPr dirty="0" sz="3900" spc="400"/>
              <a:t>(</a:t>
            </a:r>
            <a:r>
              <a:rPr dirty="0" sz="3900" spc="-90"/>
              <a:t>F</a:t>
            </a:r>
            <a:r>
              <a:rPr dirty="0" sz="3900" spc="570"/>
              <a:t>C</a:t>
            </a:r>
            <a:r>
              <a:rPr dirty="0" sz="3900" spc="400"/>
              <a:t>)</a:t>
            </a:r>
            <a:r>
              <a:rPr dirty="0" sz="3900" spc="-434"/>
              <a:t> </a:t>
            </a:r>
            <a:r>
              <a:rPr dirty="0" sz="3900" spc="-245"/>
              <a:t>L</a:t>
            </a:r>
            <a:r>
              <a:rPr dirty="0" sz="3900" spc="570"/>
              <a:t>a</a:t>
            </a:r>
            <a:r>
              <a:rPr dirty="0" sz="3900" spc="470"/>
              <a:t>y</a:t>
            </a:r>
            <a:r>
              <a:rPr dirty="0" sz="3900" spc="160"/>
              <a:t>e</a:t>
            </a:r>
            <a:r>
              <a:rPr dirty="0" sz="3900" spc="75"/>
              <a:t>r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18820" y="2129333"/>
            <a:ext cx="8308340" cy="259715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FC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involves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weights,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biases,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neurons.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7800"/>
              </a:lnSpc>
            </a:pPr>
            <a:r>
              <a:rPr dirty="0" sz="2200" spc="-50" b="1">
                <a:solidFill>
                  <a:srgbClr val="FFFFFF"/>
                </a:solidFill>
                <a:latin typeface="Trebuchet MS"/>
                <a:cs typeface="Trebuchet MS"/>
              </a:rPr>
              <a:t>RELU</a:t>
            </a:r>
            <a:r>
              <a:rPr dirty="0" sz="22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activation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 all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negative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zero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positives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remains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constant.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150">
              <a:latin typeface="Lucida Sans Unicode"/>
              <a:cs typeface="Lucida Sans Unicode"/>
            </a:endParaRPr>
          </a:p>
          <a:p>
            <a:pPr marL="12700" marR="5080">
              <a:lnSpc>
                <a:spcPct val="127800"/>
              </a:lnSpc>
              <a:tabLst>
                <a:tab pos="431165" algn="l"/>
                <a:tab pos="894715" algn="l"/>
                <a:tab pos="1826895" algn="l"/>
                <a:tab pos="2350135" algn="l"/>
                <a:tab pos="3647440" algn="l"/>
                <a:tab pos="4345940" algn="l"/>
                <a:tab pos="5649595" algn="l"/>
                <a:tab pos="7111365" algn="l"/>
              </a:tabLst>
            </a:pP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2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ee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ff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categories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training.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66671"/>
            <a:ext cx="594423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420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1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295">
                <a:uFill>
                  <a:solidFill>
                    <a:srgbClr val="FFFFFF"/>
                  </a:solidFill>
                </a:uFill>
              </a:rPr>
              <a:t>x</a:t>
            </a:r>
            <a:r>
              <a:rPr dirty="0" u="heavy" sz="3900" spc="135">
                <a:uFill>
                  <a:solidFill>
                    <a:srgbClr val="FFFFFF"/>
                  </a:solidFill>
                </a:uFill>
              </a:rPr>
              <a:t>/</a:t>
            </a: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sz="3900" spc="690"/>
              <a:t>g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-245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y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18820" y="2194132"/>
            <a:ext cx="831469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Softmax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Logistic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last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CNN.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resides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end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FC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layer.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Logistic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binary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classification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softmax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multi-classification.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returns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probability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distribution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range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0">
                <a:solidFill>
                  <a:srgbClr val="FFFFFF"/>
                </a:solidFill>
                <a:latin typeface="Lucida Sans Unicode"/>
                <a:cs typeface="Lucida Sans Unicode"/>
              </a:rPr>
              <a:t>1.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881" y="1503245"/>
            <a:ext cx="5027295" cy="47625"/>
          </a:xfrm>
          <a:custGeom>
            <a:avLst/>
            <a:gdLst/>
            <a:ahLst/>
            <a:cxnLst/>
            <a:rect l="l" t="t" r="r" b="b"/>
            <a:pathLst>
              <a:path w="5027295" h="47625">
                <a:moveTo>
                  <a:pt x="5027219" y="47624"/>
                </a:moveTo>
                <a:lnTo>
                  <a:pt x="0" y="47624"/>
                </a:lnTo>
                <a:lnTo>
                  <a:pt x="0" y="0"/>
                </a:lnTo>
                <a:lnTo>
                  <a:pt x="5027219" y="0"/>
                </a:lnTo>
                <a:lnTo>
                  <a:pt x="5027219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66670"/>
            <a:ext cx="590867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114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805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sz="3900" spc="380"/>
              <a:t>p</a:t>
            </a:r>
            <a:r>
              <a:rPr dirty="0" sz="3900" spc="50"/>
              <a:t>l</a:t>
            </a:r>
            <a:r>
              <a:rPr dirty="0" sz="3900" spc="160"/>
              <a:t>e</a:t>
            </a:r>
            <a:r>
              <a:rPr dirty="0" sz="3900" spc="805"/>
              <a:t>m</a:t>
            </a:r>
            <a:r>
              <a:rPr dirty="0" sz="3900" spc="160"/>
              <a:t>e</a:t>
            </a:r>
            <a:r>
              <a:rPr dirty="0" sz="3900" spc="370"/>
              <a:t>n</a:t>
            </a:r>
            <a:r>
              <a:rPr dirty="0" sz="3900" spc="95"/>
              <a:t>t</a:t>
            </a:r>
            <a:r>
              <a:rPr dirty="0" sz="3900" spc="570"/>
              <a:t>a</a:t>
            </a:r>
            <a:r>
              <a:rPr dirty="0" sz="3900" spc="95"/>
              <a:t>t</a:t>
            </a:r>
            <a:r>
              <a:rPr dirty="0" sz="3900" spc="35"/>
              <a:t>i</a:t>
            </a:r>
            <a:r>
              <a:rPr dirty="0" sz="3900" spc="270"/>
              <a:t>o</a:t>
            </a:r>
            <a:r>
              <a:rPr dirty="0" sz="3900" spc="370"/>
              <a:t>n</a:t>
            </a:r>
            <a:r>
              <a:rPr dirty="0" sz="3900" spc="-430"/>
              <a:t> </a:t>
            </a:r>
            <a:r>
              <a:rPr dirty="0" sz="3900" spc="190"/>
              <a:t>P</a:t>
            </a:r>
            <a:r>
              <a:rPr dirty="0" sz="3900" spc="360"/>
              <a:t>h</a:t>
            </a:r>
            <a:r>
              <a:rPr dirty="0" sz="3900" spc="570"/>
              <a:t>a</a:t>
            </a:r>
            <a:r>
              <a:rPr dirty="0" sz="3900" spc="535"/>
              <a:t>s</a:t>
            </a:r>
            <a:r>
              <a:rPr dirty="0" sz="3900" spc="160"/>
              <a:t>e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918547" y="2071423"/>
            <a:ext cx="8107680" cy="245427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287655" indent="-193040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288290" algn="l"/>
              </a:tabLst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Load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endParaRPr sz="2200">
              <a:latin typeface="Lucida Sans Unicode"/>
              <a:cs typeface="Lucida Sans Unicode"/>
            </a:endParaRPr>
          </a:p>
          <a:p>
            <a:pPr marL="287655" indent="-25654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88290" algn="l"/>
              </a:tabLst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endParaRPr sz="2200">
              <a:latin typeface="Lucida Sans Unicode"/>
              <a:cs typeface="Lucida Sans Unicode"/>
            </a:endParaRPr>
          </a:p>
          <a:p>
            <a:pPr marL="287655" indent="-26098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88290" algn="l"/>
              </a:tabLst>
            </a:pP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Convert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Tensorflow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Lite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2200">
              <a:latin typeface="Lucida Sans Unicode"/>
              <a:cs typeface="Lucida Sans Unicode"/>
            </a:endParaRPr>
          </a:p>
          <a:p>
            <a:pPr marL="287655" marR="5080" indent="-275590">
              <a:lnSpc>
                <a:spcPct val="144900"/>
              </a:lnSpc>
              <a:buAutoNum type="arabicPeriod"/>
              <a:tabLst>
                <a:tab pos="288290" algn="l"/>
              </a:tabLst>
            </a:pP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TensorFlow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Lite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Android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leaf.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942" y="2344450"/>
            <a:ext cx="8620124" cy="4048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9296" y="389251"/>
            <a:ext cx="64738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u="heavy" sz="3900" spc="19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1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h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sz="3900" spc="860"/>
              <a:t>g</a:t>
            </a:r>
            <a:r>
              <a:rPr dirty="0" u="heavy" sz="3900" spc="-405" b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290">
                <a:uFill>
                  <a:solidFill>
                    <a:srgbClr val="FFFFFF"/>
                  </a:solidFill>
                </a:uFill>
              </a:rPr>
              <a:t>d </a:t>
            </a:r>
            <a:r>
              <a:rPr dirty="0" sz="3900" spc="200"/>
              <a:t> </a:t>
            </a:r>
            <a:r>
              <a:rPr dirty="0" u="heavy" sz="3900" spc="280">
                <a:uFill>
                  <a:solidFill>
                    <a:srgbClr val="FFFFFF"/>
                  </a:solidFill>
                </a:uFill>
              </a:rPr>
              <a:t>testin</a:t>
            </a:r>
            <a:r>
              <a:rPr dirty="0" sz="3900" spc="280"/>
              <a:t>g</a:t>
            </a:r>
            <a:endParaRPr sz="3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378" y="3144934"/>
            <a:ext cx="481330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60"/>
              <a:t>-</a:t>
            </a:r>
            <a:r>
              <a:rPr dirty="0" spc="-665"/>
              <a:t> </a:t>
            </a:r>
            <a:r>
              <a:rPr dirty="0" spc="725"/>
              <a:t>A</a:t>
            </a:r>
            <a:r>
              <a:rPr dirty="0" spc="580"/>
              <a:t>N</a:t>
            </a:r>
            <a:r>
              <a:rPr dirty="0" spc="545"/>
              <a:t>D</a:t>
            </a:r>
            <a:r>
              <a:rPr dirty="0" spc="295"/>
              <a:t>R</a:t>
            </a:r>
            <a:r>
              <a:rPr dirty="0" spc="495"/>
              <a:t>O</a:t>
            </a:r>
            <a:r>
              <a:rPr dirty="0" spc="170"/>
              <a:t>I</a:t>
            </a:r>
            <a:r>
              <a:rPr dirty="0" spc="550"/>
              <a:t>D</a:t>
            </a:r>
            <a:r>
              <a:rPr dirty="0" spc="-665"/>
              <a:t> </a:t>
            </a:r>
            <a:r>
              <a:rPr dirty="0" spc="1260"/>
              <a:t>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5895" y="1503247"/>
            <a:ext cx="2828925" cy="47625"/>
          </a:xfrm>
          <a:custGeom>
            <a:avLst/>
            <a:gdLst/>
            <a:ahLst/>
            <a:cxnLst/>
            <a:rect l="l" t="t" r="r" b="b"/>
            <a:pathLst>
              <a:path w="2828925" h="47625">
                <a:moveTo>
                  <a:pt x="2828616" y="47624"/>
                </a:moveTo>
                <a:lnTo>
                  <a:pt x="0" y="47624"/>
                </a:lnTo>
                <a:lnTo>
                  <a:pt x="0" y="0"/>
                </a:lnTo>
                <a:lnTo>
                  <a:pt x="2828616" y="0"/>
                </a:lnTo>
                <a:lnTo>
                  <a:pt x="2828616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966672"/>
            <a:ext cx="586867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sz="3900" spc="380"/>
              <a:t>p</a:t>
            </a:r>
            <a:r>
              <a:rPr dirty="0" sz="3900" spc="160"/>
              <a:t>e</a:t>
            </a:r>
            <a:r>
              <a:rPr dirty="0" sz="3900" spc="370"/>
              <a:t>n</a:t>
            </a:r>
            <a:r>
              <a:rPr dirty="0" sz="3900" spc="385"/>
              <a:t>d</a:t>
            </a:r>
            <a:r>
              <a:rPr dirty="0" sz="3900" spc="160"/>
              <a:t>e</a:t>
            </a:r>
            <a:r>
              <a:rPr dirty="0" sz="3900" spc="370"/>
              <a:t>n</a:t>
            </a:r>
            <a:r>
              <a:rPr dirty="0" sz="3900" spc="370"/>
              <a:t>c</a:t>
            </a:r>
            <a:r>
              <a:rPr dirty="0" sz="3900" spc="35"/>
              <a:t>i</a:t>
            </a:r>
            <a:r>
              <a:rPr dirty="0" sz="3900" spc="160"/>
              <a:t>e</a:t>
            </a:r>
            <a:r>
              <a:rPr dirty="0" sz="3900" spc="535"/>
              <a:t>s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371909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80053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229159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657784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4086409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4943659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93730" y="2129333"/>
            <a:ext cx="7834630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92675">
              <a:lnSpc>
                <a:spcPct val="1278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TensorFlow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Lite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6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360">
                <a:solidFill>
                  <a:srgbClr val="FFFFFF"/>
                </a:solidFill>
                <a:latin typeface="Lucida Sans Unicode"/>
                <a:cs typeface="Lucida Sans Unicode"/>
              </a:rPr>
              <a:t>) 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Navigation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View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Material</a:t>
            </a:r>
            <a:r>
              <a:rPr dirty="0" sz="2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27800"/>
              </a:lnSpc>
              <a:tabLst>
                <a:tab pos="890905" algn="l"/>
                <a:tab pos="1903095" algn="l"/>
                <a:tab pos="3012440" algn="l"/>
                <a:tab pos="4081145" algn="l"/>
                <a:tab pos="6193155" algn="l"/>
                <a:tab pos="6907530" algn="l"/>
              </a:tabLst>
            </a:pP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36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2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2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2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22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loading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framework)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Retrofit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(A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type-safe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HTTP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client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Android</a:t>
            </a:r>
            <a:r>
              <a:rPr dirty="0" sz="22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15">
                <a:solidFill>
                  <a:srgbClr val="FFFFFF"/>
                </a:solidFill>
                <a:latin typeface="Lucida Sans Unicode"/>
                <a:cs typeface="Lucida Sans Unicode"/>
              </a:rPr>
              <a:t>Java)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244" y="1257647"/>
            <a:ext cx="2533015" cy="5014595"/>
            <a:chOff x="833244" y="1257647"/>
            <a:chExt cx="2533015" cy="5014595"/>
          </a:xfrm>
        </p:grpSpPr>
        <p:sp>
          <p:nvSpPr>
            <p:cNvPr id="3" name="object 3"/>
            <p:cNvSpPr/>
            <p:nvPr/>
          </p:nvSpPr>
          <p:spPr>
            <a:xfrm>
              <a:off x="884801" y="1282222"/>
              <a:ext cx="2429510" cy="4965700"/>
            </a:xfrm>
            <a:custGeom>
              <a:avLst/>
              <a:gdLst/>
              <a:ahLst/>
              <a:cxnLst/>
              <a:rect l="l" t="t" r="r" b="b"/>
              <a:pathLst>
                <a:path w="2429510" h="4965700">
                  <a:moveTo>
                    <a:pt x="2086839" y="4965407"/>
                  </a:moveTo>
                  <a:lnTo>
                    <a:pt x="342487" y="4965407"/>
                  </a:lnTo>
                  <a:lnTo>
                    <a:pt x="296036" y="4962276"/>
                  </a:lnTo>
                  <a:lnTo>
                    <a:pt x="251477" y="4953154"/>
                  </a:lnTo>
                  <a:lnTo>
                    <a:pt x="209221" y="4938452"/>
                  </a:lnTo>
                  <a:lnTo>
                    <a:pt x="169675" y="4918578"/>
                  </a:lnTo>
                  <a:lnTo>
                    <a:pt x="133249" y="4893943"/>
                  </a:lnTo>
                  <a:lnTo>
                    <a:pt x="100352" y="4864956"/>
                  </a:lnTo>
                  <a:lnTo>
                    <a:pt x="71394" y="4832027"/>
                  </a:lnTo>
                  <a:lnTo>
                    <a:pt x="46783" y="4795566"/>
                  </a:lnTo>
                  <a:lnTo>
                    <a:pt x="26929" y="4755981"/>
                  </a:lnTo>
                  <a:lnTo>
                    <a:pt x="12241" y="4713683"/>
                  </a:lnTo>
                  <a:lnTo>
                    <a:pt x="3128" y="4669081"/>
                  </a:lnTo>
                  <a:lnTo>
                    <a:pt x="0" y="4622584"/>
                  </a:lnTo>
                  <a:lnTo>
                    <a:pt x="0" y="342823"/>
                  </a:lnTo>
                  <a:lnTo>
                    <a:pt x="3128" y="296326"/>
                  </a:lnTo>
                  <a:lnTo>
                    <a:pt x="12241" y="251724"/>
                  </a:lnTo>
                  <a:lnTo>
                    <a:pt x="26929" y="209426"/>
                  </a:lnTo>
                  <a:lnTo>
                    <a:pt x="46783" y="169841"/>
                  </a:lnTo>
                  <a:lnTo>
                    <a:pt x="71394" y="133379"/>
                  </a:lnTo>
                  <a:lnTo>
                    <a:pt x="100352" y="100450"/>
                  </a:lnTo>
                  <a:lnTo>
                    <a:pt x="133249" y="71464"/>
                  </a:lnTo>
                  <a:lnTo>
                    <a:pt x="169675" y="46829"/>
                  </a:lnTo>
                  <a:lnTo>
                    <a:pt x="209221" y="26955"/>
                  </a:lnTo>
                  <a:lnTo>
                    <a:pt x="251478" y="12253"/>
                  </a:lnTo>
                  <a:lnTo>
                    <a:pt x="296037" y="3131"/>
                  </a:lnTo>
                  <a:lnTo>
                    <a:pt x="342487" y="0"/>
                  </a:lnTo>
                  <a:lnTo>
                    <a:pt x="2086840" y="0"/>
                  </a:lnTo>
                  <a:lnTo>
                    <a:pt x="2133290" y="3131"/>
                  </a:lnTo>
                  <a:lnTo>
                    <a:pt x="2177849" y="12253"/>
                  </a:lnTo>
                  <a:lnTo>
                    <a:pt x="2220105" y="26955"/>
                  </a:lnTo>
                  <a:lnTo>
                    <a:pt x="2259651" y="46829"/>
                  </a:lnTo>
                  <a:lnTo>
                    <a:pt x="2296077" y="71464"/>
                  </a:lnTo>
                  <a:lnTo>
                    <a:pt x="2328974" y="100450"/>
                  </a:lnTo>
                  <a:lnTo>
                    <a:pt x="2351937" y="126562"/>
                  </a:lnTo>
                  <a:lnTo>
                    <a:pt x="330211" y="126562"/>
                  </a:lnTo>
                  <a:lnTo>
                    <a:pt x="283818" y="131925"/>
                  </a:lnTo>
                  <a:lnTo>
                    <a:pt x="241205" y="147196"/>
                  </a:lnTo>
                  <a:lnTo>
                    <a:pt x="203594" y="171152"/>
                  </a:lnTo>
                  <a:lnTo>
                    <a:pt x="172211" y="202566"/>
                  </a:lnTo>
                  <a:lnTo>
                    <a:pt x="148279" y="240213"/>
                  </a:lnTo>
                  <a:lnTo>
                    <a:pt x="133023" y="282868"/>
                  </a:lnTo>
                  <a:lnTo>
                    <a:pt x="127665" y="329307"/>
                  </a:lnTo>
                  <a:lnTo>
                    <a:pt x="127665" y="4642245"/>
                  </a:lnTo>
                  <a:lnTo>
                    <a:pt x="133023" y="4688683"/>
                  </a:lnTo>
                  <a:lnTo>
                    <a:pt x="148279" y="4731339"/>
                  </a:lnTo>
                  <a:lnTo>
                    <a:pt x="172211" y="4768986"/>
                  </a:lnTo>
                  <a:lnTo>
                    <a:pt x="203594" y="4800400"/>
                  </a:lnTo>
                  <a:lnTo>
                    <a:pt x="241205" y="4824355"/>
                  </a:lnTo>
                  <a:lnTo>
                    <a:pt x="283818" y="4839627"/>
                  </a:lnTo>
                  <a:lnTo>
                    <a:pt x="330211" y="4844990"/>
                  </a:lnTo>
                  <a:lnTo>
                    <a:pt x="2346533" y="4844990"/>
                  </a:lnTo>
                  <a:lnTo>
                    <a:pt x="2328974" y="4864956"/>
                  </a:lnTo>
                  <a:lnTo>
                    <a:pt x="2296077" y="4893943"/>
                  </a:lnTo>
                  <a:lnTo>
                    <a:pt x="2259651" y="4918578"/>
                  </a:lnTo>
                  <a:lnTo>
                    <a:pt x="2220105" y="4938452"/>
                  </a:lnTo>
                  <a:lnTo>
                    <a:pt x="2177849" y="4953154"/>
                  </a:lnTo>
                  <a:lnTo>
                    <a:pt x="2133290" y="4962276"/>
                  </a:lnTo>
                  <a:lnTo>
                    <a:pt x="2086839" y="4965407"/>
                  </a:lnTo>
                  <a:close/>
                </a:path>
                <a:path w="2429510" h="4965700">
                  <a:moveTo>
                    <a:pt x="1723484" y="296130"/>
                  </a:moveTo>
                  <a:lnTo>
                    <a:pt x="708297" y="296130"/>
                  </a:lnTo>
                  <a:lnTo>
                    <a:pt x="664048" y="287087"/>
                  </a:lnTo>
                  <a:lnTo>
                    <a:pt x="627739" y="262493"/>
                  </a:lnTo>
                  <a:lnTo>
                    <a:pt x="603169" y="226149"/>
                  </a:lnTo>
                  <a:lnTo>
                    <a:pt x="594135" y="181856"/>
                  </a:lnTo>
                  <a:lnTo>
                    <a:pt x="594135" y="126562"/>
                  </a:lnTo>
                  <a:lnTo>
                    <a:pt x="1837646" y="126562"/>
                  </a:lnTo>
                  <a:lnTo>
                    <a:pt x="1837646" y="157280"/>
                  </a:lnTo>
                  <a:lnTo>
                    <a:pt x="1506207" y="157280"/>
                  </a:lnTo>
                  <a:lnTo>
                    <a:pt x="1494679" y="159661"/>
                  </a:lnTo>
                  <a:lnTo>
                    <a:pt x="1484878" y="166189"/>
                  </a:lnTo>
                  <a:lnTo>
                    <a:pt x="1484235" y="167110"/>
                  </a:lnTo>
                  <a:lnTo>
                    <a:pt x="1053240" y="167110"/>
                  </a:lnTo>
                  <a:lnTo>
                    <a:pt x="1045318" y="168646"/>
                  </a:lnTo>
                  <a:lnTo>
                    <a:pt x="1038663" y="172947"/>
                  </a:lnTo>
                  <a:lnTo>
                    <a:pt x="1034078" y="179552"/>
                  </a:lnTo>
                  <a:lnTo>
                    <a:pt x="1032371" y="187999"/>
                  </a:lnTo>
                  <a:lnTo>
                    <a:pt x="1034078" y="196447"/>
                  </a:lnTo>
                  <a:lnTo>
                    <a:pt x="1038663" y="203052"/>
                  </a:lnTo>
                  <a:lnTo>
                    <a:pt x="1045318" y="207352"/>
                  </a:lnTo>
                  <a:lnTo>
                    <a:pt x="1053240" y="208888"/>
                  </a:lnTo>
                  <a:lnTo>
                    <a:pt x="1483802" y="208888"/>
                  </a:lnTo>
                  <a:lnTo>
                    <a:pt x="1484418" y="209810"/>
                  </a:lnTo>
                  <a:lnTo>
                    <a:pt x="1494161" y="216338"/>
                  </a:lnTo>
                  <a:lnTo>
                    <a:pt x="1506207" y="218718"/>
                  </a:lnTo>
                  <a:lnTo>
                    <a:pt x="1830127" y="218718"/>
                  </a:lnTo>
                  <a:lnTo>
                    <a:pt x="1828612" y="226149"/>
                  </a:lnTo>
                  <a:lnTo>
                    <a:pt x="1804042" y="262493"/>
                  </a:lnTo>
                  <a:lnTo>
                    <a:pt x="1767733" y="287087"/>
                  </a:lnTo>
                  <a:lnTo>
                    <a:pt x="1723484" y="296130"/>
                  </a:lnTo>
                  <a:close/>
                </a:path>
                <a:path w="2429510" h="4965700">
                  <a:moveTo>
                    <a:pt x="2346533" y="4844990"/>
                  </a:moveTo>
                  <a:lnTo>
                    <a:pt x="2101570" y="4844990"/>
                  </a:lnTo>
                  <a:lnTo>
                    <a:pt x="2147963" y="4839627"/>
                  </a:lnTo>
                  <a:lnTo>
                    <a:pt x="2190576" y="4824355"/>
                  </a:lnTo>
                  <a:lnTo>
                    <a:pt x="2228187" y="4800400"/>
                  </a:lnTo>
                  <a:lnTo>
                    <a:pt x="2259570" y="4768986"/>
                  </a:lnTo>
                  <a:lnTo>
                    <a:pt x="2283502" y="4731339"/>
                  </a:lnTo>
                  <a:lnTo>
                    <a:pt x="2298758" y="4688683"/>
                  </a:lnTo>
                  <a:lnTo>
                    <a:pt x="2304116" y="4642245"/>
                  </a:lnTo>
                  <a:lnTo>
                    <a:pt x="2302888" y="4642245"/>
                  </a:lnTo>
                  <a:lnTo>
                    <a:pt x="2302888" y="329307"/>
                  </a:lnTo>
                  <a:lnTo>
                    <a:pt x="2297531" y="282868"/>
                  </a:lnTo>
                  <a:lnTo>
                    <a:pt x="2282274" y="240213"/>
                  </a:lnTo>
                  <a:lnTo>
                    <a:pt x="2258342" y="202566"/>
                  </a:lnTo>
                  <a:lnTo>
                    <a:pt x="2226959" y="171152"/>
                  </a:lnTo>
                  <a:lnTo>
                    <a:pt x="2189349" y="147196"/>
                  </a:lnTo>
                  <a:lnTo>
                    <a:pt x="2146735" y="131925"/>
                  </a:lnTo>
                  <a:lnTo>
                    <a:pt x="2100342" y="126562"/>
                  </a:lnTo>
                  <a:lnTo>
                    <a:pt x="2351937" y="126562"/>
                  </a:lnTo>
                  <a:lnTo>
                    <a:pt x="2382543" y="169841"/>
                  </a:lnTo>
                  <a:lnTo>
                    <a:pt x="2402397" y="209426"/>
                  </a:lnTo>
                  <a:lnTo>
                    <a:pt x="2417085" y="251724"/>
                  </a:lnTo>
                  <a:lnTo>
                    <a:pt x="2426198" y="296326"/>
                  </a:lnTo>
                  <a:lnTo>
                    <a:pt x="2429326" y="342823"/>
                  </a:lnTo>
                  <a:lnTo>
                    <a:pt x="2429326" y="4622584"/>
                  </a:lnTo>
                  <a:lnTo>
                    <a:pt x="2426198" y="4669081"/>
                  </a:lnTo>
                  <a:lnTo>
                    <a:pt x="2417085" y="4713683"/>
                  </a:lnTo>
                  <a:lnTo>
                    <a:pt x="2402397" y="4755981"/>
                  </a:lnTo>
                  <a:lnTo>
                    <a:pt x="2382543" y="4795566"/>
                  </a:lnTo>
                  <a:lnTo>
                    <a:pt x="2357932" y="4832027"/>
                  </a:lnTo>
                  <a:lnTo>
                    <a:pt x="2346533" y="4844990"/>
                  </a:lnTo>
                  <a:close/>
                </a:path>
                <a:path w="2429510" h="4965700">
                  <a:moveTo>
                    <a:pt x="1830127" y="218718"/>
                  </a:moveTo>
                  <a:lnTo>
                    <a:pt x="1506207" y="218718"/>
                  </a:lnTo>
                  <a:lnTo>
                    <a:pt x="1518252" y="216338"/>
                  </a:lnTo>
                  <a:lnTo>
                    <a:pt x="1527996" y="209810"/>
                  </a:lnTo>
                  <a:lnTo>
                    <a:pt x="1534517" y="200057"/>
                  </a:lnTo>
                  <a:lnTo>
                    <a:pt x="1536896" y="187999"/>
                  </a:lnTo>
                  <a:lnTo>
                    <a:pt x="1534517" y="175942"/>
                  </a:lnTo>
                  <a:lnTo>
                    <a:pt x="1527996" y="166189"/>
                  </a:lnTo>
                  <a:lnTo>
                    <a:pt x="1518252" y="159661"/>
                  </a:lnTo>
                  <a:lnTo>
                    <a:pt x="1506207" y="157280"/>
                  </a:lnTo>
                  <a:lnTo>
                    <a:pt x="1837646" y="157280"/>
                  </a:lnTo>
                  <a:lnTo>
                    <a:pt x="1837646" y="181856"/>
                  </a:lnTo>
                  <a:lnTo>
                    <a:pt x="1830127" y="218718"/>
                  </a:lnTo>
                  <a:close/>
                </a:path>
                <a:path w="2429510" h="4965700">
                  <a:moveTo>
                    <a:pt x="1483802" y="208888"/>
                  </a:moveTo>
                  <a:lnTo>
                    <a:pt x="1347852" y="208888"/>
                  </a:lnTo>
                  <a:lnTo>
                    <a:pt x="1355774" y="207352"/>
                  </a:lnTo>
                  <a:lnTo>
                    <a:pt x="1362430" y="203052"/>
                  </a:lnTo>
                  <a:lnTo>
                    <a:pt x="1367014" y="196447"/>
                  </a:lnTo>
                  <a:lnTo>
                    <a:pt x="1368721" y="187999"/>
                  </a:lnTo>
                  <a:lnTo>
                    <a:pt x="1367014" y="179552"/>
                  </a:lnTo>
                  <a:lnTo>
                    <a:pt x="1362430" y="172947"/>
                  </a:lnTo>
                  <a:lnTo>
                    <a:pt x="1355774" y="168646"/>
                  </a:lnTo>
                  <a:lnTo>
                    <a:pt x="1347852" y="167110"/>
                  </a:lnTo>
                  <a:lnTo>
                    <a:pt x="1484235" y="167110"/>
                  </a:lnTo>
                  <a:lnTo>
                    <a:pt x="1478069" y="175942"/>
                  </a:lnTo>
                  <a:lnTo>
                    <a:pt x="1475518" y="187999"/>
                  </a:lnTo>
                  <a:lnTo>
                    <a:pt x="1477896" y="200057"/>
                  </a:lnTo>
                  <a:lnTo>
                    <a:pt x="1483802" y="208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711" y="1408858"/>
              <a:ext cx="2178425" cy="47207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17166" y="1439506"/>
              <a:ext cx="504825" cy="61594"/>
            </a:xfrm>
            <a:custGeom>
              <a:avLst/>
              <a:gdLst/>
              <a:ahLst/>
              <a:cxnLst/>
              <a:rect l="l" t="t" r="r" b="b"/>
              <a:pathLst>
                <a:path w="504825" h="61594">
                  <a:moveTo>
                    <a:pt x="336346" y="30721"/>
                  </a:moveTo>
                  <a:lnTo>
                    <a:pt x="334645" y="22275"/>
                  </a:lnTo>
                  <a:lnTo>
                    <a:pt x="330060" y="15671"/>
                  </a:lnTo>
                  <a:lnTo>
                    <a:pt x="323405" y="11366"/>
                  </a:lnTo>
                  <a:lnTo>
                    <a:pt x="315480" y="9829"/>
                  </a:lnTo>
                  <a:lnTo>
                    <a:pt x="20866" y="9829"/>
                  </a:lnTo>
                  <a:lnTo>
                    <a:pt x="12941" y="11366"/>
                  </a:lnTo>
                  <a:lnTo>
                    <a:pt x="6286" y="15671"/>
                  </a:lnTo>
                  <a:lnTo>
                    <a:pt x="1701" y="22275"/>
                  </a:lnTo>
                  <a:lnTo>
                    <a:pt x="0" y="30721"/>
                  </a:lnTo>
                  <a:lnTo>
                    <a:pt x="1701" y="39166"/>
                  </a:lnTo>
                  <a:lnTo>
                    <a:pt x="6286" y="45770"/>
                  </a:lnTo>
                  <a:lnTo>
                    <a:pt x="12954" y="50076"/>
                  </a:lnTo>
                  <a:lnTo>
                    <a:pt x="20866" y="51612"/>
                  </a:lnTo>
                  <a:lnTo>
                    <a:pt x="315480" y="51612"/>
                  </a:lnTo>
                  <a:lnTo>
                    <a:pt x="323405" y="50076"/>
                  </a:lnTo>
                  <a:lnTo>
                    <a:pt x="330060" y="45770"/>
                  </a:lnTo>
                  <a:lnTo>
                    <a:pt x="334645" y="39166"/>
                  </a:lnTo>
                  <a:lnTo>
                    <a:pt x="336346" y="30721"/>
                  </a:lnTo>
                  <a:close/>
                </a:path>
                <a:path w="504825" h="61594">
                  <a:moveTo>
                    <a:pt x="504545" y="26644"/>
                  </a:moveTo>
                  <a:lnTo>
                    <a:pt x="477913" y="0"/>
                  </a:lnTo>
                  <a:lnTo>
                    <a:pt x="473837" y="0"/>
                  </a:lnTo>
                  <a:lnTo>
                    <a:pt x="469760" y="0"/>
                  </a:lnTo>
                  <a:lnTo>
                    <a:pt x="443128" y="26644"/>
                  </a:lnTo>
                  <a:lnTo>
                    <a:pt x="443128" y="34798"/>
                  </a:lnTo>
                  <a:lnTo>
                    <a:pt x="469760" y="61442"/>
                  </a:lnTo>
                  <a:lnTo>
                    <a:pt x="477913" y="61442"/>
                  </a:lnTo>
                  <a:lnTo>
                    <a:pt x="504545" y="34798"/>
                  </a:lnTo>
                  <a:lnTo>
                    <a:pt x="504545" y="2664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3234" y="1921179"/>
              <a:ext cx="2533015" cy="1187450"/>
            </a:xfrm>
            <a:custGeom>
              <a:avLst/>
              <a:gdLst/>
              <a:ahLst/>
              <a:cxnLst/>
              <a:rect l="l" t="t" r="r" b="b"/>
              <a:pathLst>
                <a:path w="2533015" h="1187450">
                  <a:moveTo>
                    <a:pt x="27012" y="813435"/>
                  </a:moveTo>
                  <a:lnTo>
                    <a:pt x="16573" y="815594"/>
                  </a:lnTo>
                  <a:lnTo>
                    <a:pt x="7988" y="821423"/>
                  </a:lnTo>
                  <a:lnTo>
                    <a:pt x="2146" y="830033"/>
                  </a:lnTo>
                  <a:lnTo>
                    <a:pt x="0" y="840473"/>
                  </a:lnTo>
                  <a:lnTo>
                    <a:pt x="0" y="1159954"/>
                  </a:lnTo>
                  <a:lnTo>
                    <a:pt x="2146" y="1170393"/>
                  </a:lnTo>
                  <a:lnTo>
                    <a:pt x="7988" y="1178991"/>
                  </a:lnTo>
                  <a:lnTo>
                    <a:pt x="16573" y="1184833"/>
                  </a:lnTo>
                  <a:lnTo>
                    <a:pt x="27012" y="1186980"/>
                  </a:lnTo>
                  <a:lnTo>
                    <a:pt x="27012" y="813435"/>
                  </a:lnTo>
                  <a:close/>
                </a:path>
                <a:path w="2533015" h="1187450">
                  <a:moveTo>
                    <a:pt x="27012" y="360032"/>
                  </a:moveTo>
                  <a:lnTo>
                    <a:pt x="16573" y="361988"/>
                  </a:lnTo>
                  <a:lnTo>
                    <a:pt x="7988" y="367398"/>
                  </a:lnTo>
                  <a:lnTo>
                    <a:pt x="2146" y="375577"/>
                  </a:lnTo>
                  <a:lnTo>
                    <a:pt x="0" y="385838"/>
                  </a:lnTo>
                  <a:lnTo>
                    <a:pt x="0" y="705307"/>
                  </a:lnTo>
                  <a:lnTo>
                    <a:pt x="2146" y="715759"/>
                  </a:lnTo>
                  <a:lnTo>
                    <a:pt x="7988" y="724357"/>
                  </a:lnTo>
                  <a:lnTo>
                    <a:pt x="16573" y="730186"/>
                  </a:lnTo>
                  <a:lnTo>
                    <a:pt x="27012" y="732345"/>
                  </a:lnTo>
                  <a:lnTo>
                    <a:pt x="27012" y="360032"/>
                  </a:lnTo>
                  <a:close/>
                </a:path>
                <a:path w="2533015" h="1187450">
                  <a:moveTo>
                    <a:pt x="27012" y="0"/>
                  </a:moveTo>
                  <a:lnTo>
                    <a:pt x="16573" y="1955"/>
                  </a:lnTo>
                  <a:lnTo>
                    <a:pt x="7988" y="7378"/>
                  </a:lnTo>
                  <a:lnTo>
                    <a:pt x="2146" y="15557"/>
                  </a:lnTo>
                  <a:lnTo>
                    <a:pt x="0" y="25806"/>
                  </a:lnTo>
                  <a:lnTo>
                    <a:pt x="0" y="179400"/>
                  </a:lnTo>
                  <a:lnTo>
                    <a:pt x="2146" y="189839"/>
                  </a:lnTo>
                  <a:lnTo>
                    <a:pt x="7988" y="198450"/>
                  </a:lnTo>
                  <a:lnTo>
                    <a:pt x="16573" y="204279"/>
                  </a:lnTo>
                  <a:lnTo>
                    <a:pt x="27012" y="206438"/>
                  </a:lnTo>
                  <a:lnTo>
                    <a:pt x="27012" y="0"/>
                  </a:lnTo>
                  <a:close/>
                </a:path>
                <a:path w="2533015" h="1187450">
                  <a:moveTo>
                    <a:pt x="2532443" y="509943"/>
                  </a:moveTo>
                  <a:lnTo>
                    <a:pt x="2530297" y="499491"/>
                  </a:lnTo>
                  <a:lnTo>
                    <a:pt x="2524468" y="490893"/>
                  </a:lnTo>
                  <a:lnTo>
                    <a:pt x="2515870" y="485051"/>
                  </a:lnTo>
                  <a:lnTo>
                    <a:pt x="2505443" y="482904"/>
                  </a:lnTo>
                  <a:lnTo>
                    <a:pt x="2505443" y="1081303"/>
                  </a:lnTo>
                  <a:lnTo>
                    <a:pt x="2515870" y="1079157"/>
                  </a:lnTo>
                  <a:lnTo>
                    <a:pt x="2524468" y="1073327"/>
                  </a:lnTo>
                  <a:lnTo>
                    <a:pt x="2530297" y="1064717"/>
                  </a:lnTo>
                  <a:lnTo>
                    <a:pt x="2532443" y="1054277"/>
                  </a:lnTo>
                  <a:lnTo>
                    <a:pt x="2532443" y="509943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0250" y="1257647"/>
              <a:ext cx="2479040" cy="5014595"/>
            </a:xfrm>
            <a:custGeom>
              <a:avLst/>
              <a:gdLst/>
              <a:ahLst/>
              <a:cxnLst/>
              <a:rect l="l" t="t" r="r" b="b"/>
              <a:pathLst>
                <a:path w="2479040" h="5014595">
                  <a:moveTo>
                    <a:pt x="2111390" y="5014558"/>
                  </a:moveTo>
                  <a:lnTo>
                    <a:pt x="367038" y="5014558"/>
                  </a:lnTo>
                  <a:lnTo>
                    <a:pt x="321029" y="5011692"/>
                  </a:lnTo>
                  <a:lnTo>
                    <a:pt x="276717" y="5003327"/>
                  </a:lnTo>
                  <a:lnTo>
                    <a:pt x="234447" y="4989807"/>
                  </a:lnTo>
                  <a:lnTo>
                    <a:pt x="194564" y="4971479"/>
                  </a:lnTo>
                  <a:lnTo>
                    <a:pt x="157412" y="4948687"/>
                  </a:lnTo>
                  <a:lnTo>
                    <a:pt x="123339" y="4921778"/>
                  </a:lnTo>
                  <a:lnTo>
                    <a:pt x="92688" y="4891097"/>
                  </a:lnTo>
                  <a:lnTo>
                    <a:pt x="65805" y="4856990"/>
                  </a:lnTo>
                  <a:lnTo>
                    <a:pt x="43036" y="4819803"/>
                  </a:lnTo>
                  <a:lnTo>
                    <a:pt x="24725" y="4779880"/>
                  </a:lnTo>
                  <a:lnTo>
                    <a:pt x="11219" y="4737568"/>
                  </a:lnTo>
                  <a:lnTo>
                    <a:pt x="2862" y="4693213"/>
                  </a:lnTo>
                  <a:lnTo>
                    <a:pt x="76" y="4648388"/>
                  </a:lnTo>
                  <a:lnTo>
                    <a:pt x="0" y="367398"/>
                  </a:lnTo>
                  <a:lnTo>
                    <a:pt x="460" y="348794"/>
                  </a:lnTo>
                  <a:lnTo>
                    <a:pt x="7365" y="293672"/>
                  </a:lnTo>
                  <a:lnTo>
                    <a:pt x="20667" y="245156"/>
                  </a:lnTo>
                  <a:lnTo>
                    <a:pt x="36826" y="207659"/>
                  </a:lnTo>
                  <a:lnTo>
                    <a:pt x="58634" y="169568"/>
                  </a:lnTo>
                  <a:lnTo>
                    <a:pt x="81440" y="136622"/>
                  </a:lnTo>
                  <a:lnTo>
                    <a:pt x="108024" y="106901"/>
                  </a:lnTo>
                  <a:lnTo>
                    <a:pt x="114469" y="101180"/>
                  </a:lnTo>
                  <a:lnTo>
                    <a:pt x="127358" y="89276"/>
                  </a:lnTo>
                  <a:lnTo>
                    <a:pt x="173615" y="55048"/>
                  </a:lnTo>
                  <a:lnTo>
                    <a:pt x="217492" y="31849"/>
                  </a:lnTo>
                  <a:lnTo>
                    <a:pt x="264788" y="14548"/>
                  </a:lnTo>
                  <a:lnTo>
                    <a:pt x="314852" y="3735"/>
                  </a:lnTo>
                  <a:lnTo>
                    <a:pt x="367038" y="0"/>
                  </a:lnTo>
                  <a:lnTo>
                    <a:pt x="2112618" y="0"/>
                  </a:lnTo>
                  <a:lnTo>
                    <a:pt x="2164686" y="3617"/>
                  </a:lnTo>
                  <a:lnTo>
                    <a:pt x="2214514" y="14194"/>
                  </a:lnTo>
                  <a:lnTo>
                    <a:pt x="2243077" y="24575"/>
                  </a:lnTo>
                  <a:lnTo>
                    <a:pt x="367038" y="24575"/>
                  </a:lnTo>
                  <a:lnTo>
                    <a:pt x="320587" y="27707"/>
                  </a:lnTo>
                  <a:lnTo>
                    <a:pt x="276029" y="36834"/>
                  </a:lnTo>
                  <a:lnTo>
                    <a:pt x="233772" y="51550"/>
                  </a:lnTo>
                  <a:lnTo>
                    <a:pt x="194226" y="71449"/>
                  </a:lnTo>
                  <a:lnTo>
                    <a:pt x="157800" y="96128"/>
                  </a:lnTo>
                  <a:lnTo>
                    <a:pt x="124903" y="125179"/>
                  </a:lnTo>
                  <a:lnTo>
                    <a:pt x="95945" y="158198"/>
                  </a:lnTo>
                  <a:lnTo>
                    <a:pt x="71334" y="194780"/>
                  </a:lnTo>
                  <a:lnTo>
                    <a:pt x="51480" y="234519"/>
                  </a:lnTo>
                  <a:lnTo>
                    <a:pt x="36792" y="277010"/>
                  </a:lnTo>
                  <a:lnTo>
                    <a:pt x="27679" y="321848"/>
                  </a:lnTo>
                  <a:lnTo>
                    <a:pt x="24633" y="367398"/>
                  </a:lnTo>
                  <a:lnTo>
                    <a:pt x="24551" y="4648388"/>
                  </a:lnTo>
                  <a:lnTo>
                    <a:pt x="27679" y="4694885"/>
                  </a:lnTo>
                  <a:lnTo>
                    <a:pt x="36792" y="4739487"/>
                  </a:lnTo>
                  <a:lnTo>
                    <a:pt x="51480" y="4781785"/>
                  </a:lnTo>
                  <a:lnTo>
                    <a:pt x="71334" y="4821370"/>
                  </a:lnTo>
                  <a:lnTo>
                    <a:pt x="95945" y="4857831"/>
                  </a:lnTo>
                  <a:lnTo>
                    <a:pt x="124903" y="4890760"/>
                  </a:lnTo>
                  <a:lnTo>
                    <a:pt x="157800" y="4919747"/>
                  </a:lnTo>
                  <a:lnTo>
                    <a:pt x="194226" y="4944382"/>
                  </a:lnTo>
                  <a:lnTo>
                    <a:pt x="233772" y="4964255"/>
                  </a:lnTo>
                  <a:lnTo>
                    <a:pt x="276029" y="4978958"/>
                  </a:lnTo>
                  <a:lnTo>
                    <a:pt x="320587" y="4988080"/>
                  </a:lnTo>
                  <a:lnTo>
                    <a:pt x="367038" y="4991211"/>
                  </a:lnTo>
                  <a:lnTo>
                    <a:pt x="2239592" y="4991211"/>
                  </a:lnTo>
                  <a:lnTo>
                    <a:pt x="2201711" y="5003327"/>
                  </a:lnTo>
                  <a:lnTo>
                    <a:pt x="2157399" y="5011692"/>
                  </a:lnTo>
                  <a:lnTo>
                    <a:pt x="2111390" y="5014558"/>
                  </a:lnTo>
                  <a:close/>
                </a:path>
                <a:path w="2479040" h="5014595">
                  <a:moveTo>
                    <a:pt x="2239592" y="4991211"/>
                  </a:moveTo>
                  <a:lnTo>
                    <a:pt x="2111390" y="4991211"/>
                  </a:lnTo>
                  <a:lnTo>
                    <a:pt x="2157841" y="4988080"/>
                  </a:lnTo>
                  <a:lnTo>
                    <a:pt x="2202400" y="4978958"/>
                  </a:lnTo>
                  <a:lnTo>
                    <a:pt x="2244657" y="4964255"/>
                  </a:lnTo>
                  <a:lnTo>
                    <a:pt x="2284203" y="4944382"/>
                  </a:lnTo>
                  <a:lnTo>
                    <a:pt x="2320628" y="4919747"/>
                  </a:lnTo>
                  <a:lnTo>
                    <a:pt x="2353525" y="4890760"/>
                  </a:lnTo>
                  <a:lnTo>
                    <a:pt x="2382484" y="4857831"/>
                  </a:lnTo>
                  <a:lnTo>
                    <a:pt x="2407094" y="4821370"/>
                  </a:lnTo>
                  <a:lnTo>
                    <a:pt x="2426948" y="4781785"/>
                  </a:lnTo>
                  <a:lnTo>
                    <a:pt x="2441636" y="4739487"/>
                  </a:lnTo>
                  <a:lnTo>
                    <a:pt x="2450749" y="4694885"/>
                  </a:lnTo>
                  <a:lnTo>
                    <a:pt x="2453878" y="4648388"/>
                  </a:lnTo>
                  <a:lnTo>
                    <a:pt x="2453878" y="367398"/>
                  </a:lnTo>
                  <a:lnTo>
                    <a:pt x="2450749" y="320901"/>
                  </a:lnTo>
                  <a:lnTo>
                    <a:pt x="2441636" y="276299"/>
                  </a:lnTo>
                  <a:lnTo>
                    <a:pt x="2426948" y="234001"/>
                  </a:lnTo>
                  <a:lnTo>
                    <a:pt x="2407094" y="194416"/>
                  </a:lnTo>
                  <a:lnTo>
                    <a:pt x="2382484" y="157955"/>
                  </a:lnTo>
                  <a:lnTo>
                    <a:pt x="2353525" y="125026"/>
                  </a:lnTo>
                  <a:lnTo>
                    <a:pt x="2320628" y="96039"/>
                  </a:lnTo>
                  <a:lnTo>
                    <a:pt x="2284203" y="71404"/>
                  </a:lnTo>
                  <a:lnTo>
                    <a:pt x="2244657" y="51530"/>
                  </a:lnTo>
                  <a:lnTo>
                    <a:pt x="2202400" y="36828"/>
                  </a:lnTo>
                  <a:lnTo>
                    <a:pt x="2157841" y="27706"/>
                  </a:lnTo>
                  <a:lnTo>
                    <a:pt x="2111390" y="24575"/>
                  </a:lnTo>
                  <a:lnTo>
                    <a:pt x="2243077" y="24575"/>
                  </a:lnTo>
                  <a:lnTo>
                    <a:pt x="2305569" y="54576"/>
                  </a:lnTo>
                  <a:lnTo>
                    <a:pt x="2345853" y="83555"/>
                  </a:lnTo>
                  <a:lnTo>
                    <a:pt x="2380627" y="116866"/>
                  </a:lnTo>
                  <a:lnTo>
                    <a:pt x="2406003" y="147450"/>
                  </a:lnTo>
                  <a:lnTo>
                    <a:pt x="2430331" y="184505"/>
                  </a:lnTo>
                  <a:lnTo>
                    <a:pt x="2448315" y="219851"/>
                  </a:lnTo>
                  <a:lnTo>
                    <a:pt x="2462470" y="258039"/>
                  </a:lnTo>
                  <a:lnTo>
                    <a:pt x="2474307" y="311585"/>
                  </a:lnTo>
                  <a:lnTo>
                    <a:pt x="2478429" y="367398"/>
                  </a:lnTo>
                  <a:lnTo>
                    <a:pt x="2478428" y="1146430"/>
                  </a:lnTo>
                  <a:lnTo>
                    <a:pt x="2478352" y="4648388"/>
                  </a:lnTo>
                  <a:lnTo>
                    <a:pt x="2475566" y="4693213"/>
                  </a:lnTo>
                  <a:lnTo>
                    <a:pt x="2467209" y="4737568"/>
                  </a:lnTo>
                  <a:lnTo>
                    <a:pt x="2453703" y="4779880"/>
                  </a:lnTo>
                  <a:lnTo>
                    <a:pt x="2435392" y="4819803"/>
                  </a:lnTo>
                  <a:lnTo>
                    <a:pt x="2412623" y="4856990"/>
                  </a:lnTo>
                  <a:lnTo>
                    <a:pt x="2385740" y="4891097"/>
                  </a:lnTo>
                  <a:lnTo>
                    <a:pt x="2355089" y="4921778"/>
                  </a:lnTo>
                  <a:lnTo>
                    <a:pt x="2321016" y="4948687"/>
                  </a:lnTo>
                  <a:lnTo>
                    <a:pt x="2283865" y="4971479"/>
                  </a:lnTo>
                  <a:lnTo>
                    <a:pt x="2243981" y="4989807"/>
                  </a:lnTo>
                  <a:lnTo>
                    <a:pt x="2239592" y="4991211"/>
                  </a:lnTo>
                  <a:close/>
                </a:path>
                <a:path w="2479040" h="5014595">
                  <a:moveTo>
                    <a:pt x="2478429" y="1146430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609931" y="1257647"/>
            <a:ext cx="2533015" cy="5014595"/>
            <a:chOff x="3609931" y="1257647"/>
            <a:chExt cx="2533015" cy="5014595"/>
          </a:xfrm>
        </p:grpSpPr>
        <p:sp>
          <p:nvSpPr>
            <p:cNvPr id="9" name="object 9"/>
            <p:cNvSpPr/>
            <p:nvPr/>
          </p:nvSpPr>
          <p:spPr>
            <a:xfrm>
              <a:off x="3661488" y="1282222"/>
              <a:ext cx="2429510" cy="4965700"/>
            </a:xfrm>
            <a:custGeom>
              <a:avLst/>
              <a:gdLst/>
              <a:ahLst/>
              <a:cxnLst/>
              <a:rect l="l" t="t" r="r" b="b"/>
              <a:pathLst>
                <a:path w="2429510" h="4965700">
                  <a:moveTo>
                    <a:pt x="2086839" y="4965407"/>
                  </a:moveTo>
                  <a:lnTo>
                    <a:pt x="342487" y="4965407"/>
                  </a:lnTo>
                  <a:lnTo>
                    <a:pt x="296036" y="4962276"/>
                  </a:lnTo>
                  <a:lnTo>
                    <a:pt x="251477" y="4953154"/>
                  </a:lnTo>
                  <a:lnTo>
                    <a:pt x="209221" y="4938452"/>
                  </a:lnTo>
                  <a:lnTo>
                    <a:pt x="169675" y="4918578"/>
                  </a:lnTo>
                  <a:lnTo>
                    <a:pt x="133249" y="4893943"/>
                  </a:lnTo>
                  <a:lnTo>
                    <a:pt x="100352" y="4864956"/>
                  </a:lnTo>
                  <a:lnTo>
                    <a:pt x="71394" y="4832027"/>
                  </a:lnTo>
                  <a:lnTo>
                    <a:pt x="46783" y="4795566"/>
                  </a:lnTo>
                  <a:lnTo>
                    <a:pt x="26929" y="4755981"/>
                  </a:lnTo>
                  <a:lnTo>
                    <a:pt x="12241" y="4713683"/>
                  </a:lnTo>
                  <a:lnTo>
                    <a:pt x="3128" y="4669081"/>
                  </a:lnTo>
                  <a:lnTo>
                    <a:pt x="0" y="4622584"/>
                  </a:lnTo>
                  <a:lnTo>
                    <a:pt x="0" y="342823"/>
                  </a:lnTo>
                  <a:lnTo>
                    <a:pt x="3128" y="296326"/>
                  </a:lnTo>
                  <a:lnTo>
                    <a:pt x="12241" y="251724"/>
                  </a:lnTo>
                  <a:lnTo>
                    <a:pt x="26929" y="209426"/>
                  </a:lnTo>
                  <a:lnTo>
                    <a:pt x="46783" y="169841"/>
                  </a:lnTo>
                  <a:lnTo>
                    <a:pt x="71394" y="133379"/>
                  </a:lnTo>
                  <a:lnTo>
                    <a:pt x="100352" y="100450"/>
                  </a:lnTo>
                  <a:lnTo>
                    <a:pt x="133249" y="71464"/>
                  </a:lnTo>
                  <a:lnTo>
                    <a:pt x="169675" y="46829"/>
                  </a:lnTo>
                  <a:lnTo>
                    <a:pt x="209221" y="26955"/>
                  </a:lnTo>
                  <a:lnTo>
                    <a:pt x="251478" y="12253"/>
                  </a:lnTo>
                  <a:lnTo>
                    <a:pt x="296037" y="3131"/>
                  </a:lnTo>
                  <a:lnTo>
                    <a:pt x="342487" y="0"/>
                  </a:lnTo>
                  <a:lnTo>
                    <a:pt x="2086840" y="0"/>
                  </a:lnTo>
                  <a:lnTo>
                    <a:pt x="2133290" y="3131"/>
                  </a:lnTo>
                  <a:lnTo>
                    <a:pt x="2177849" y="12253"/>
                  </a:lnTo>
                  <a:lnTo>
                    <a:pt x="2220105" y="26955"/>
                  </a:lnTo>
                  <a:lnTo>
                    <a:pt x="2259651" y="46829"/>
                  </a:lnTo>
                  <a:lnTo>
                    <a:pt x="2296077" y="71464"/>
                  </a:lnTo>
                  <a:lnTo>
                    <a:pt x="2328974" y="100450"/>
                  </a:lnTo>
                  <a:lnTo>
                    <a:pt x="2351937" y="126562"/>
                  </a:lnTo>
                  <a:lnTo>
                    <a:pt x="330211" y="126562"/>
                  </a:lnTo>
                  <a:lnTo>
                    <a:pt x="283818" y="131925"/>
                  </a:lnTo>
                  <a:lnTo>
                    <a:pt x="241205" y="147196"/>
                  </a:lnTo>
                  <a:lnTo>
                    <a:pt x="203594" y="171152"/>
                  </a:lnTo>
                  <a:lnTo>
                    <a:pt x="172211" y="202566"/>
                  </a:lnTo>
                  <a:lnTo>
                    <a:pt x="148279" y="240213"/>
                  </a:lnTo>
                  <a:lnTo>
                    <a:pt x="133023" y="282868"/>
                  </a:lnTo>
                  <a:lnTo>
                    <a:pt x="127665" y="329307"/>
                  </a:lnTo>
                  <a:lnTo>
                    <a:pt x="127665" y="4642245"/>
                  </a:lnTo>
                  <a:lnTo>
                    <a:pt x="133023" y="4688683"/>
                  </a:lnTo>
                  <a:lnTo>
                    <a:pt x="148279" y="4731339"/>
                  </a:lnTo>
                  <a:lnTo>
                    <a:pt x="172211" y="4768986"/>
                  </a:lnTo>
                  <a:lnTo>
                    <a:pt x="203594" y="4800400"/>
                  </a:lnTo>
                  <a:lnTo>
                    <a:pt x="241205" y="4824355"/>
                  </a:lnTo>
                  <a:lnTo>
                    <a:pt x="283818" y="4839627"/>
                  </a:lnTo>
                  <a:lnTo>
                    <a:pt x="330211" y="4844990"/>
                  </a:lnTo>
                  <a:lnTo>
                    <a:pt x="2346533" y="4844990"/>
                  </a:lnTo>
                  <a:lnTo>
                    <a:pt x="2328974" y="4864956"/>
                  </a:lnTo>
                  <a:lnTo>
                    <a:pt x="2296077" y="4893943"/>
                  </a:lnTo>
                  <a:lnTo>
                    <a:pt x="2259651" y="4918578"/>
                  </a:lnTo>
                  <a:lnTo>
                    <a:pt x="2220105" y="4938452"/>
                  </a:lnTo>
                  <a:lnTo>
                    <a:pt x="2177849" y="4953154"/>
                  </a:lnTo>
                  <a:lnTo>
                    <a:pt x="2133290" y="4962276"/>
                  </a:lnTo>
                  <a:lnTo>
                    <a:pt x="2086839" y="4965407"/>
                  </a:lnTo>
                  <a:close/>
                </a:path>
                <a:path w="2429510" h="4965700">
                  <a:moveTo>
                    <a:pt x="1723484" y="296130"/>
                  </a:moveTo>
                  <a:lnTo>
                    <a:pt x="708297" y="296130"/>
                  </a:lnTo>
                  <a:lnTo>
                    <a:pt x="664048" y="287087"/>
                  </a:lnTo>
                  <a:lnTo>
                    <a:pt x="627739" y="262493"/>
                  </a:lnTo>
                  <a:lnTo>
                    <a:pt x="603169" y="226149"/>
                  </a:lnTo>
                  <a:lnTo>
                    <a:pt x="594135" y="181856"/>
                  </a:lnTo>
                  <a:lnTo>
                    <a:pt x="594135" y="126562"/>
                  </a:lnTo>
                  <a:lnTo>
                    <a:pt x="1837646" y="126562"/>
                  </a:lnTo>
                  <a:lnTo>
                    <a:pt x="1837646" y="157280"/>
                  </a:lnTo>
                  <a:lnTo>
                    <a:pt x="1506207" y="157280"/>
                  </a:lnTo>
                  <a:lnTo>
                    <a:pt x="1494679" y="159661"/>
                  </a:lnTo>
                  <a:lnTo>
                    <a:pt x="1484878" y="166189"/>
                  </a:lnTo>
                  <a:lnTo>
                    <a:pt x="1484235" y="167110"/>
                  </a:lnTo>
                  <a:lnTo>
                    <a:pt x="1053240" y="167110"/>
                  </a:lnTo>
                  <a:lnTo>
                    <a:pt x="1045318" y="168646"/>
                  </a:lnTo>
                  <a:lnTo>
                    <a:pt x="1038663" y="172947"/>
                  </a:lnTo>
                  <a:lnTo>
                    <a:pt x="1034078" y="179552"/>
                  </a:lnTo>
                  <a:lnTo>
                    <a:pt x="1032371" y="187999"/>
                  </a:lnTo>
                  <a:lnTo>
                    <a:pt x="1034078" y="196447"/>
                  </a:lnTo>
                  <a:lnTo>
                    <a:pt x="1038663" y="203052"/>
                  </a:lnTo>
                  <a:lnTo>
                    <a:pt x="1045318" y="207352"/>
                  </a:lnTo>
                  <a:lnTo>
                    <a:pt x="1053240" y="208888"/>
                  </a:lnTo>
                  <a:lnTo>
                    <a:pt x="1483802" y="208888"/>
                  </a:lnTo>
                  <a:lnTo>
                    <a:pt x="1484418" y="209810"/>
                  </a:lnTo>
                  <a:lnTo>
                    <a:pt x="1494161" y="216338"/>
                  </a:lnTo>
                  <a:lnTo>
                    <a:pt x="1506207" y="218718"/>
                  </a:lnTo>
                  <a:lnTo>
                    <a:pt x="1830127" y="218718"/>
                  </a:lnTo>
                  <a:lnTo>
                    <a:pt x="1828612" y="226149"/>
                  </a:lnTo>
                  <a:lnTo>
                    <a:pt x="1804042" y="262493"/>
                  </a:lnTo>
                  <a:lnTo>
                    <a:pt x="1767733" y="287087"/>
                  </a:lnTo>
                  <a:lnTo>
                    <a:pt x="1723484" y="296130"/>
                  </a:lnTo>
                  <a:close/>
                </a:path>
                <a:path w="2429510" h="4965700">
                  <a:moveTo>
                    <a:pt x="2346533" y="4844990"/>
                  </a:moveTo>
                  <a:lnTo>
                    <a:pt x="2101570" y="4844990"/>
                  </a:lnTo>
                  <a:lnTo>
                    <a:pt x="2147963" y="4839627"/>
                  </a:lnTo>
                  <a:lnTo>
                    <a:pt x="2190576" y="4824355"/>
                  </a:lnTo>
                  <a:lnTo>
                    <a:pt x="2228187" y="4800400"/>
                  </a:lnTo>
                  <a:lnTo>
                    <a:pt x="2259570" y="4768986"/>
                  </a:lnTo>
                  <a:lnTo>
                    <a:pt x="2283502" y="4731339"/>
                  </a:lnTo>
                  <a:lnTo>
                    <a:pt x="2298758" y="4688683"/>
                  </a:lnTo>
                  <a:lnTo>
                    <a:pt x="2304116" y="4642245"/>
                  </a:lnTo>
                  <a:lnTo>
                    <a:pt x="2302888" y="4642245"/>
                  </a:lnTo>
                  <a:lnTo>
                    <a:pt x="2302888" y="329307"/>
                  </a:lnTo>
                  <a:lnTo>
                    <a:pt x="2297531" y="282868"/>
                  </a:lnTo>
                  <a:lnTo>
                    <a:pt x="2282274" y="240213"/>
                  </a:lnTo>
                  <a:lnTo>
                    <a:pt x="2258342" y="202566"/>
                  </a:lnTo>
                  <a:lnTo>
                    <a:pt x="2226959" y="171152"/>
                  </a:lnTo>
                  <a:lnTo>
                    <a:pt x="2189349" y="147196"/>
                  </a:lnTo>
                  <a:lnTo>
                    <a:pt x="2146735" y="131925"/>
                  </a:lnTo>
                  <a:lnTo>
                    <a:pt x="2100342" y="126562"/>
                  </a:lnTo>
                  <a:lnTo>
                    <a:pt x="2351937" y="126562"/>
                  </a:lnTo>
                  <a:lnTo>
                    <a:pt x="2382543" y="169841"/>
                  </a:lnTo>
                  <a:lnTo>
                    <a:pt x="2402397" y="209426"/>
                  </a:lnTo>
                  <a:lnTo>
                    <a:pt x="2417085" y="251724"/>
                  </a:lnTo>
                  <a:lnTo>
                    <a:pt x="2426198" y="296326"/>
                  </a:lnTo>
                  <a:lnTo>
                    <a:pt x="2429326" y="342823"/>
                  </a:lnTo>
                  <a:lnTo>
                    <a:pt x="2429326" y="4622584"/>
                  </a:lnTo>
                  <a:lnTo>
                    <a:pt x="2426198" y="4669081"/>
                  </a:lnTo>
                  <a:lnTo>
                    <a:pt x="2417085" y="4713683"/>
                  </a:lnTo>
                  <a:lnTo>
                    <a:pt x="2402397" y="4755981"/>
                  </a:lnTo>
                  <a:lnTo>
                    <a:pt x="2382543" y="4795566"/>
                  </a:lnTo>
                  <a:lnTo>
                    <a:pt x="2357932" y="4832027"/>
                  </a:lnTo>
                  <a:lnTo>
                    <a:pt x="2346533" y="4844990"/>
                  </a:lnTo>
                  <a:close/>
                </a:path>
                <a:path w="2429510" h="4965700">
                  <a:moveTo>
                    <a:pt x="1830127" y="218718"/>
                  </a:moveTo>
                  <a:lnTo>
                    <a:pt x="1506207" y="218718"/>
                  </a:lnTo>
                  <a:lnTo>
                    <a:pt x="1518252" y="216338"/>
                  </a:lnTo>
                  <a:lnTo>
                    <a:pt x="1527996" y="209810"/>
                  </a:lnTo>
                  <a:lnTo>
                    <a:pt x="1534517" y="200057"/>
                  </a:lnTo>
                  <a:lnTo>
                    <a:pt x="1536896" y="187999"/>
                  </a:lnTo>
                  <a:lnTo>
                    <a:pt x="1534517" y="175942"/>
                  </a:lnTo>
                  <a:lnTo>
                    <a:pt x="1527996" y="166189"/>
                  </a:lnTo>
                  <a:lnTo>
                    <a:pt x="1518252" y="159661"/>
                  </a:lnTo>
                  <a:lnTo>
                    <a:pt x="1506207" y="157280"/>
                  </a:lnTo>
                  <a:lnTo>
                    <a:pt x="1837646" y="157280"/>
                  </a:lnTo>
                  <a:lnTo>
                    <a:pt x="1837646" y="181856"/>
                  </a:lnTo>
                  <a:lnTo>
                    <a:pt x="1830127" y="218718"/>
                  </a:lnTo>
                  <a:close/>
                </a:path>
                <a:path w="2429510" h="4965700">
                  <a:moveTo>
                    <a:pt x="1483802" y="208888"/>
                  </a:moveTo>
                  <a:lnTo>
                    <a:pt x="1347852" y="208888"/>
                  </a:lnTo>
                  <a:lnTo>
                    <a:pt x="1355774" y="207352"/>
                  </a:lnTo>
                  <a:lnTo>
                    <a:pt x="1362430" y="203052"/>
                  </a:lnTo>
                  <a:lnTo>
                    <a:pt x="1367014" y="196447"/>
                  </a:lnTo>
                  <a:lnTo>
                    <a:pt x="1368721" y="187999"/>
                  </a:lnTo>
                  <a:lnTo>
                    <a:pt x="1367014" y="179552"/>
                  </a:lnTo>
                  <a:lnTo>
                    <a:pt x="1362430" y="172947"/>
                  </a:lnTo>
                  <a:lnTo>
                    <a:pt x="1355774" y="168646"/>
                  </a:lnTo>
                  <a:lnTo>
                    <a:pt x="1347852" y="167110"/>
                  </a:lnTo>
                  <a:lnTo>
                    <a:pt x="1484235" y="167110"/>
                  </a:lnTo>
                  <a:lnTo>
                    <a:pt x="1478069" y="175942"/>
                  </a:lnTo>
                  <a:lnTo>
                    <a:pt x="1475518" y="187999"/>
                  </a:lnTo>
                  <a:lnTo>
                    <a:pt x="1477896" y="200057"/>
                  </a:lnTo>
                  <a:lnTo>
                    <a:pt x="1483802" y="208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9398" y="1408858"/>
              <a:ext cx="2178425" cy="47207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93856" y="1439506"/>
              <a:ext cx="504825" cy="61594"/>
            </a:xfrm>
            <a:custGeom>
              <a:avLst/>
              <a:gdLst/>
              <a:ahLst/>
              <a:cxnLst/>
              <a:rect l="l" t="t" r="r" b="b"/>
              <a:pathLst>
                <a:path w="504825" h="61594">
                  <a:moveTo>
                    <a:pt x="336346" y="30721"/>
                  </a:moveTo>
                  <a:lnTo>
                    <a:pt x="334645" y="22275"/>
                  </a:lnTo>
                  <a:lnTo>
                    <a:pt x="330060" y="15671"/>
                  </a:lnTo>
                  <a:lnTo>
                    <a:pt x="323405" y="11366"/>
                  </a:lnTo>
                  <a:lnTo>
                    <a:pt x="315480" y="9829"/>
                  </a:lnTo>
                  <a:lnTo>
                    <a:pt x="20866" y="9829"/>
                  </a:lnTo>
                  <a:lnTo>
                    <a:pt x="12941" y="11366"/>
                  </a:lnTo>
                  <a:lnTo>
                    <a:pt x="6286" y="15671"/>
                  </a:lnTo>
                  <a:lnTo>
                    <a:pt x="1701" y="22275"/>
                  </a:lnTo>
                  <a:lnTo>
                    <a:pt x="0" y="30721"/>
                  </a:lnTo>
                  <a:lnTo>
                    <a:pt x="1701" y="39166"/>
                  </a:lnTo>
                  <a:lnTo>
                    <a:pt x="6286" y="45770"/>
                  </a:lnTo>
                  <a:lnTo>
                    <a:pt x="12941" y="50076"/>
                  </a:lnTo>
                  <a:lnTo>
                    <a:pt x="20866" y="51612"/>
                  </a:lnTo>
                  <a:lnTo>
                    <a:pt x="315480" y="51612"/>
                  </a:lnTo>
                  <a:lnTo>
                    <a:pt x="323405" y="50076"/>
                  </a:lnTo>
                  <a:lnTo>
                    <a:pt x="330060" y="45770"/>
                  </a:lnTo>
                  <a:lnTo>
                    <a:pt x="334645" y="39166"/>
                  </a:lnTo>
                  <a:lnTo>
                    <a:pt x="336346" y="30721"/>
                  </a:lnTo>
                  <a:close/>
                </a:path>
                <a:path w="504825" h="61594">
                  <a:moveTo>
                    <a:pt x="504545" y="26644"/>
                  </a:moveTo>
                  <a:lnTo>
                    <a:pt x="477901" y="0"/>
                  </a:lnTo>
                  <a:lnTo>
                    <a:pt x="473837" y="0"/>
                  </a:lnTo>
                  <a:lnTo>
                    <a:pt x="469760" y="0"/>
                  </a:lnTo>
                  <a:lnTo>
                    <a:pt x="443128" y="26644"/>
                  </a:lnTo>
                  <a:lnTo>
                    <a:pt x="443128" y="34798"/>
                  </a:lnTo>
                  <a:lnTo>
                    <a:pt x="469760" y="61442"/>
                  </a:lnTo>
                  <a:lnTo>
                    <a:pt x="477901" y="61442"/>
                  </a:lnTo>
                  <a:lnTo>
                    <a:pt x="504545" y="34798"/>
                  </a:lnTo>
                  <a:lnTo>
                    <a:pt x="504545" y="2664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09924" y="1921179"/>
              <a:ext cx="2533015" cy="1187450"/>
            </a:xfrm>
            <a:custGeom>
              <a:avLst/>
              <a:gdLst/>
              <a:ahLst/>
              <a:cxnLst/>
              <a:rect l="l" t="t" r="r" b="b"/>
              <a:pathLst>
                <a:path w="2533015" h="1187450">
                  <a:moveTo>
                    <a:pt x="27012" y="813435"/>
                  </a:moveTo>
                  <a:lnTo>
                    <a:pt x="16573" y="815594"/>
                  </a:lnTo>
                  <a:lnTo>
                    <a:pt x="7975" y="821423"/>
                  </a:lnTo>
                  <a:lnTo>
                    <a:pt x="2146" y="830033"/>
                  </a:lnTo>
                  <a:lnTo>
                    <a:pt x="0" y="840473"/>
                  </a:lnTo>
                  <a:lnTo>
                    <a:pt x="0" y="1159954"/>
                  </a:lnTo>
                  <a:lnTo>
                    <a:pt x="2146" y="1170393"/>
                  </a:lnTo>
                  <a:lnTo>
                    <a:pt x="7975" y="1178991"/>
                  </a:lnTo>
                  <a:lnTo>
                    <a:pt x="16573" y="1184833"/>
                  </a:lnTo>
                  <a:lnTo>
                    <a:pt x="27012" y="1186980"/>
                  </a:lnTo>
                  <a:lnTo>
                    <a:pt x="27012" y="813435"/>
                  </a:lnTo>
                  <a:close/>
                </a:path>
                <a:path w="2533015" h="1187450">
                  <a:moveTo>
                    <a:pt x="27012" y="360032"/>
                  </a:moveTo>
                  <a:lnTo>
                    <a:pt x="16573" y="361988"/>
                  </a:lnTo>
                  <a:lnTo>
                    <a:pt x="7975" y="367398"/>
                  </a:lnTo>
                  <a:lnTo>
                    <a:pt x="2146" y="375577"/>
                  </a:lnTo>
                  <a:lnTo>
                    <a:pt x="0" y="385838"/>
                  </a:lnTo>
                  <a:lnTo>
                    <a:pt x="0" y="705307"/>
                  </a:lnTo>
                  <a:lnTo>
                    <a:pt x="2146" y="715759"/>
                  </a:lnTo>
                  <a:lnTo>
                    <a:pt x="7975" y="724357"/>
                  </a:lnTo>
                  <a:lnTo>
                    <a:pt x="16573" y="730186"/>
                  </a:lnTo>
                  <a:lnTo>
                    <a:pt x="27012" y="732345"/>
                  </a:lnTo>
                  <a:lnTo>
                    <a:pt x="27012" y="360032"/>
                  </a:lnTo>
                  <a:close/>
                </a:path>
                <a:path w="2533015" h="1187450">
                  <a:moveTo>
                    <a:pt x="27012" y="0"/>
                  </a:moveTo>
                  <a:lnTo>
                    <a:pt x="16573" y="1955"/>
                  </a:lnTo>
                  <a:lnTo>
                    <a:pt x="7975" y="7378"/>
                  </a:lnTo>
                  <a:lnTo>
                    <a:pt x="2146" y="15557"/>
                  </a:lnTo>
                  <a:lnTo>
                    <a:pt x="0" y="25806"/>
                  </a:lnTo>
                  <a:lnTo>
                    <a:pt x="0" y="179400"/>
                  </a:lnTo>
                  <a:lnTo>
                    <a:pt x="2146" y="189839"/>
                  </a:lnTo>
                  <a:lnTo>
                    <a:pt x="7975" y="198450"/>
                  </a:lnTo>
                  <a:lnTo>
                    <a:pt x="16573" y="204279"/>
                  </a:lnTo>
                  <a:lnTo>
                    <a:pt x="27012" y="206438"/>
                  </a:lnTo>
                  <a:lnTo>
                    <a:pt x="27012" y="0"/>
                  </a:lnTo>
                  <a:close/>
                </a:path>
                <a:path w="2533015" h="1187450">
                  <a:moveTo>
                    <a:pt x="2532443" y="509943"/>
                  </a:moveTo>
                  <a:lnTo>
                    <a:pt x="2530297" y="499491"/>
                  </a:lnTo>
                  <a:lnTo>
                    <a:pt x="2524468" y="490893"/>
                  </a:lnTo>
                  <a:lnTo>
                    <a:pt x="2515870" y="485051"/>
                  </a:lnTo>
                  <a:lnTo>
                    <a:pt x="2505430" y="482904"/>
                  </a:lnTo>
                  <a:lnTo>
                    <a:pt x="2505430" y="1081303"/>
                  </a:lnTo>
                  <a:lnTo>
                    <a:pt x="2515870" y="1079157"/>
                  </a:lnTo>
                  <a:lnTo>
                    <a:pt x="2524468" y="1073327"/>
                  </a:lnTo>
                  <a:lnTo>
                    <a:pt x="2530297" y="1064717"/>
                  </a:lnTo>
                  <a:lnTo>
                    <a:pt x="2532443" y="1054277"/>
                  </a:lnTo>
                  <a:lnTo>
                    <a:pt x="2532443" y="509943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36937" y="1257647"/>
              <a:ext cx="2479040" cy="5014595"/>
            </a:xfrm>
            <a:custGeom>
              <a:avLst/>
              <a:gdLst/>
              <a:ahLst/>
              <a:cxnLst/>
              <a:rect l="l" t="t" r="r" b="b"/>
              <a:pathLst>
                <a:path w="2479040" h="5014595">
                  <a:moveTo>
                    <a:pt x="2111390" y="5014558"/>
                  </a:moveTo>
                  <a:lnTo>
                    <a:pt x="367038" y="5014558"/>
                  </a:lnTo>
                  <a:lnTo>
                    <a:pt x="321029" y="5011692"/>
                  </a:lnTo>
                  <a:lnTo>
                    <a:pt x="276717" y="5003327"/>
                  </a:lnTo>
                  <a:lnTo>
                    <a:pt x="234447" y="4989807"/>
                  </a:lnTo>
                  <a:lnTo>
                    <a:pt x="194564" y="4971479"/>
                  </a:lnTo>
                  <a:lnTo>
                    <a:pt x="157412" y="4948687"/>
                  </a:lnTo>
                  <a:lnTo>
                    <a:pt x="123339" y="4921778"/>
                  </a:lnTo>
                  <a:lnTo>
                    <a:pt x="92688" y="4891097"/>
                  </a:lnTo>
                  <a:lnTo>
                    <a:pt x="65805" y="4856990"/>
                  </a:lnTo>
                  <a:lnTo>
                    <a:pt x="43036" y="4819803"/>
                  </a:lnTo>
                  <a:lnTo>
                    <a:pt x="24725" y="4779880"/>
                  </a:lnTo>
                  <a:lnTo>
                    <a:pt x="11219" y="4737568"/>
                  </a:lnTo>
                  <a:lnTo>
                    <a:pt x="2862" y="4693213"/>
                  </a:lnTo>
                  <a:lnTo>
                    <a:pt x="76" y="4648388"/>
                  </a:lnTo>
                  <a:lnTo>
                    <a:pt x="0" y="367398"/>
                  </a:lnTo>
                  <a:lnTo>
                    <a:pt x="460" y="348794"/>
                  </a:lnTo>
                  <a:lnTo>
                    <a:pt x="7365" y="293672"/>
                  </a:lnTo>
                  <a:lnTo>
                    <a:pt x="20667" y="245156"/>
                  </a:lnTo>
                  <a:lnTo>
                    <a:pt x="36826" y="207659"/>
                  </a:lnTo>
                  <a:lnTo>
                    <a:pt x="58634" y="169568"/>
                  </a:lnTo>
                  <a:lnTo>
                    <a:pt x="81440" y="136622"/>
                  </a:lnTo>
                  <a:lnTo>
                    <a:pt x="108024" y="106901"/>
                  </a:lnTo>
                  <a:lnTo>
                    <a:pt x="114469" y="101180"/>
                  </a:lnTo>
                  <a:lnTo>
                    <a:pt x="127358" y="89276"/>
                  </a:lnTo>
                  <a:lnTo>
                    <a:pt x="173615" y="55048"/>
                  </a:lnTo>
                  <a:lnTo>
                    <a:pt x="217492" y="31849"/>
                  </a:lnTo>
                  <a:lnTo>
                    <a:pt x="264788" y="14548"/>
                  </a:lnTo>
                  <a:lnTo>
                    <a:pt x="314852" y="3735"/>
                  </a:lnTo>
                  <a:lnTo>
                    <a:pt x="367038" y="0"/>
                  </a:lnTo>
                  <a:lnTo>
                    <a:pt x="2112618" y="0"/>
                  </a:lnTo>
                  <a:lnTo>
                    <a:pt x="2164686" y="3617"/>
                  </a:lnTo>
                  <a:lnTo>
                    <a:pt x="2214514" y="14194"/>
                  </a:lnTo>
                  <a:lnTo>
                    <a:pt x="2243077" y="24575"/>
                  </a:lnTo>
                  <a:lnTo>
                    <a:pt x="367038" y="24575"/>
                  </a:lnTo>
                  <a:lnTo>
                    <a:pt x="320587" y="27707"/>
                  </a:lnTo>
                  <a:lnTo>
                    <a:pt x="276029" y="36834"/>
                  </a:lnTo>
                  <a:lnTo>
                    <a:pt x="233772" y="51550"/>
                  </a:lnTo>
                  <a:lnTo>
                    <a:pt x="194226" y="71449"/>
                  </a:lnTo>
                  <a:lnTo>
                    <a:pt x="157800" y="96128"/>
                  </a:lnTo>
                  <a:lnTo>
                    <a:pt x="124903" y="125179"/>
                  </a:lnTo>
                  <a:lnTo>
                    <a:pt x="95945" y="158198"/>
                  </a:lnTo>
                  <a:lnTo>
                    <a:pt x="71334" y="194780"/>
                  </a:lnTo>
                  <a:lnTo>
                    <a:pt x="51480" y="234519"/>
                  </a:lnTo>
                  <a:lnTo>
                    <a:pt x="36792" y="277010"/>
                  </a:lnTo>
                  <a:lnTo>
                    <a:pt x="27679" y="321848"/>
                  </a:lnTo>
                  <a:lnTo>
                    <a:pt x="24633" y="367398"/>
                  </a:lnTo>
                  <a:lnTo>
                    <a:pt x="24551" y="4648388"/>
                  </a:lnTo>
                  <a:lnTo>
                    <a:pt x="27679" y="4694885"/>
                  </a:lnTo>
                  <a:lnTo>
                    <a:pt x="36792" y="4739487"/>
                  </a:lnTo>
                  <a:lnTo>
                    <a:pt x="51480" y="4781785"/>
                  </a:lnTo>
                  <a:lnTo>
                    <a:pt x="71334" y="4821370"/>
                  </a:lnTo>
                  <a:lnTo>
                    <a:pt x="95945" y="4857831"/>
                  </a:lnTo>
                  <a:lnTo>
                    <a:pt x="124903" y="4890760"/>
                  </a:lnTo>
                  <a:lnTo>
                    <a:pt x="157800" y="4919747"/>
                  </a:lnTo>
                  <a:lnTo>
                    <a:pt x="194226" y="4944382"/>
                  </a:lnTo>
                  <a:lnTo>
                    <a:pt x="233772" y="4964255"/>
                  </a:lnTo>
                  <a:lnTo>
                    <a:pt x="276029" y="4978958"/>
                  </a:lnTo>
                  <a:lnTo>
                    <a:pt x="320587" y="4988080"/>
                  </a:lnTo>
                  <a:lnTo>
                    <a:pt x="367038" y="4991211"/>
                  </a:lnTo>
                  <a:lnTo>
                    <a:pt x="2239592" y="4991211"/>
                  </a:lnTo>
                  <a:lnTo>
                    <a:pt x="2201711" y="5003327"/>
                  </a:lnTo>
                  <a:lnTo>
                    <a:pt x="2157399" y="5011692"/>
                  </a:lnTo>
                  <a:lnTo>
                    <a:pt x="2111390" y="5014558"/>
                  </a:lnTo>
                  <a:close/>
                </a:path>
                <a:path w="2479040" h="5014595">
                  <a:moveTo>
                    <a:pt x="2239592" y="4991211"/>
                  </a:moveTo>
                  <a:lnTo>
                    <a:pt x="2111390" y="4991211"/>
                  </a:lnTo>
                  <a:lnTo>
                    <a:pt x="2157841" y="4988080"/>
                  </a:lnTo>
                  <a:lnTo>
                    <a:pt x="2202400" y="4978958"/>
                  </a:lnTo>
                  <a:lnTo>
                    <a:pt x="2244657" y="4964255"/>
                  </a:lnTo>
                  <a:lnTo>
                    <a:pt x="2284203" y="4944382"/>
                  </a:lnTo>
                  <a:lnTo>
                    <a:pt x="2320628" y="4919747"/>
                  </a:lnTo>
                  <a:lnTo>
                    <a:pt x="2353525" y="4890760"/>
                  </a:lnTo>
                  <a:lnTo>
                    <a:pt x="2382484" y="4857831"/>
                  </a:lnTo>
                  <a:lnTo>
                    <a:pt x="2407094" y="4821370"/>
                  </a:lnTo>
                  <a:lnTo>
                    <a:pt x="2426948" y="4781785"/>
                  </a:lnTo>
                  <a:lnTo>
                    <a:pt x="2441636" y="4739487"/>
                  </a:lnTo>
                  <a:lnTo>
                    <a:pt x="2450749" y="4694885"/>
                  </a:lnTo>
                  <a:lnTo>
                    <a:pt x="2453878" y="4648388"/>
                  </a:lnTo>
                  <a:lnTo>
                    <a:pt x="2453878" y="367398"/>
                  </a:lnTo>
                  <a:lnTo>
                    <a:pt x="2450749" y="320901"/>
                  </a:lnTo>
                  <a:lnTo>
                    <a:pt x="2441636" y="276299"/>
                  </a:lnTo>
                  <a:lnTo>
                    <a:pt x="2426948" y="234001"/>
                  </a:lnTo>
                  <a:lnTo>
                    <a:pt x="2407094" y="194416"/>
                  </a:lnTo>
                  <a:lnTo>
                    <a:pt x="2382484" y="157955"/>
                  </a:lnTo>
                  <a:lnTo>
                    <a:pt x="2353525" y="125026"/>
                  </a:lnTo>
                  <a:lnTo>
                    <a:pt x="2320628" y="96039"/>
                  </a:lnTo>
                  <a:lnTo>
                    <a:pt x="2284203" y="71404"/>
                  </a:lnTo>
                  <a:lnTo>
                    <a:pt x="2244657" y="51530"/>
                  </a:lnTo>
                  <a:lnTo>
                    <a:pt x="2202400" y="36828"/>
                  </a:lnTo>
                  <a:lnTo>
                    <a:pt x="2157841" y="27706"/>
                  </a:lnTo>
                  <a:lnTo>
                    <a:pt x="2111390" y="24575"/>
                  </a:lnTo>
                  <a:lnTo>
                    <a:pt x="2243077" y="24575"/>
                  </a:lnTo>
                  <a:lnTo>
                    <a:pt x="2305569" y="54576"/>
                  </a:lnTo>
                  <a:lnTo>
                    <a:pt x="2345853" y="83555"/>
                  </a:lnTo>
                  <a:lnTo>
                    <a:pt x="2380627" y="116866"/>
                  </a:lnTo>
                  <a:lnTo>
                    <a:pt x="2406003" y="147450"/>
                  </a:lnTo>
                  <a:lnTo>
                    <a:pt x="2430331" y="184505"/>
                  </a:lnTo>
                  <a:lnTo>
                    <a:pt x="2448315" y="219851"/>
                  </a:lnTo>
                  <a:lnTo>
                    <a:pt x="2462470" y="258039"/>
                  </a:lnTo>
                  <a:lnTo>
                    <a:pt x="2474307" y="311585"/>
                  </a:lnTo>
                  <a:lnTo>
                    <a:pt x="2478429" y="367398"/>
                  </a:lnTo>
                  <a:lnTo>
                    <a:pt x="2478428" y="1146430"/>
                  </a:lnTo>
                  <a:lnTo>
                    <a:pt x="2478352" y="4648388"/>
                  </a:lnTo>
                  <a:lnTo>
                    <a:pt x="2475566" y="4693213"/>
                  </a:lnTo>
                  <a:lnTo>
                    <a:pt x="2467209" y="4737568"/>
                  </a:lnTo>
                  <a:lnTo>
                    <a:pt x="2453703" y="4779880"/>
                  </a:lnTo>
                  <a:lnTo>
                    <a:pt x="2435392" y="4819803"/>
                  </a:lnTo>
                  <a:lnTo>
                    <a:pt x="2412623" y="4856990"/>
                  </a:lnTo>
                  <a:lnTo>
                    <a:pt x="2385740" y="4891097"/>
                  </a:lnTo>
                  <a:lnTo>
                    <a:pt x="2355089" y="4921778"/>
                  </a:lnTo>
                  <a:lnTo>
                    <a:pt x="2321016" y="4948687"/>
                  </a:lnTo>
                  <a:lnTo>
                    <a:pt x="2283865" y="4971479"/>
                  </a:lnTo>
                  <a:lnTo>
                    <a:pt x="2243981" y="4989807"/>
                  </a:lnTo>
                  <a:lnTo>
                    <a:pt x="2239592" y="4991211"/>
                  </a:lnTo>
                  <a:close/>
                </a:path>
                <a:path w="2479040" h="5014595">
                  <a:moveTo>
                    <a:pt x="2478429" y="1146430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384224" y="1257647"/>
            <a:ext cx="2533015" cy="5014595"/>
            <a:chOff x="6384224" y="1257647"/>
            <a:chExt cx="2533015" cy="5014595"/>
          </a:xfrm>
        </p:grpSpPr>
        <p:sp>
          <p:nvSpPr>
            <p:cNvPr id="15" name="object 15"/>
            <p:cNvSpPr/>
            <p:nvPr/>
          </p:nvSpPr>
          <p:spPr>
            <a:xfrm>
              <a:off x="6435781" y="1282222"/>
              <a:ext cx="2429510" cy="4965700"/>
            </a:xfrm>
            <a:custGeom>
              <a:avLst/>
              <a:gdLst/>
              <a:ahLst/>
              <a:cxnLst/>
              <a:rect l="l" t="t" r="r" b="b"/>
              <a:pathLst>
                <a:path w="2429509" h="4965700">
                  <a:moveTo>
                    <a:pt x="2086839" y="4965407"/>
                  </a:moveTo>
                  <a:lnTo>
                    <a:pt x="342487" y="4965407"/>
                  </a:lnTo>
                  <a:lnTo>
                    <a:pt x="296036" y="4962276"/>
                  </a:lnTo>
                  <a:lnTo>
                    <a:pt x="251477" y="4953154"/>
                  </a:lnTo>
                  <a:lnTo>
                    <a:pt x="209221" y="4938452"/>
                  </a:lnTo>
                  <a:lnTo>
                    <a:pt x="169675" y="4918578"/>
                  </a:lnTo>
                  <a:lnTo>
                    <a:pt x="133249" y="4893943"/>
                  </a:lnTo>
                  <a:lnTo>
                    <a:pt x="100352" y="4864956"/>
                  </a:lnTo>
                  <a:lnTo>
                    <a:pt x="71394" y="4832027"/>
                  </a:lnTo>
                  <a:lnTo>
                    <a:pt x="46783" y="4795566"/>
                  </a:lnTo>
                  <a:lnTo>
                    <a:pt x="26929" y="4755981"/>
                  </a:lnTo>
                  <a:lnTo>
                    <a:pt x="12241" y="4713683"/>
                  </a:lnTo>
                  <a:lnTo>
                    <a:pt x="3128" y="4669081"/>
                  </a:lnTo>
                  <a:lnTo>
                    <a:pt x="0" y="4622584"/>
                  </a:lnTo>
                  <a:lnTo>
                    <a:pt x="0" y="342823"/>
                  </a:lnTo>
                  <a:lnTo>
                    <a:pt x="3128" y="296326"/>
                  </a:lnTo>
                  <a:lnTo>
                    <a:pt x="12241" y="251724"/>
                  </a:lnTo>
                  <a:lnTo>
                    <a:pt x="26929" y="209426"/>
                  </a:lnTo>
                  <a:lnTo>
                    <a:pt x="46783" y="169841"/>
                  </a:lnTo>
                  <a:lnTo>
                    <a:pt x="71394" y="133379"/>
                  </a:lnTo>
                  <a:lnTo>
                    <a:pt x="100352" y="100450"/>
                  </a:lnTo>
                  <a:lnTo>
                    <a:pt x="133249" y="71464"/>
                  </a:lnTo>
                  <a:lnTo>
                    <a:pt x="169675" y="46829"/>
                  </a:lnTo>
                  <a:lnTo>
                    <a:pt x="209221" y="26955"/>
                  </a:lnTo>
                  <a:lnTo>
                    <a:pt x="251478" y="12253"/>
                  </a:lnTo>
                  <a:lnTo>
                    <a:pt x="296037" y="3131"/>
                  </a:lnTo>
                  <a:lnTo>
                    <a:pt x="342487" y="0"/>
                  </a:lnTo>
                  <a:lnTo>
                    <a:pt x="2086840" y="0"/>
                  </a:lnTo>
                  <a:lnTo>
                    <a:pt x="2133290" y="3131"/>
                  </a:lnTo>
                  <a:lnTo>
                    <a:pt x="2177849" y="12253"/>
                  </a:lnTo>
                  <a:lnTo>
                    <a:pt x="2220105" y="26955"/>
                  </a:lnTo>
                  <a:lnTo>
                    <a:pt x="2259651" y="46829"/>
                  </a:lnTo>
                  <a:lnTo>
                    <a:pt x="2296077" y="71464"/>
                  </a:lnTo>
                  <a:lnTo>
                    <a:pt x="2328974" y="100450"/>
                  </a:lnTo>
                  <a:lnTo>
                    <a:pt x="2351937" y="126562"/>
                  </a:lnTo>
                  <a:lnTo>
                    <a:pt x="330211" y="126562"/>
                  </a:lnTo>
                  <a:lnTo>
                    <a:pt x="283818" y="131925"/>
                  </a:lnTo>
                  <a:lnTo>
                    <a:pt x="241205" y="147196"/>
                  </a:lnTo>
                  <a:lnTo>
                    <a:pt x="203594" y="171152"/>
                  </a:lnTo>
                  <a:lnTo>
                    <a:pt x="172211" y="202566"/>
                  </a:lnTo>
                  <a:lnTo>
                    <a:pt x="148279" y="240213"/>
                  </a:lnTo>
                  <a:lnTo>
                    <a:pt x="133023" y="282868"/>
                  </a:lnTo>
                  <a:lnTo>
                    <a:pt x="127665" y="329307"/>
                  </a:lnTo>
                  <a:lnTo>
                    <a:pt x="127665" y="4642245"/>
                  </a:lnTo>
                  <a:lnTo>
                    <a:pt x="133023" y="4688683"/>
                  </a:lnTo>
                  <a:lnTo>
                    <a:pt x="148279" y="4731339"/>
                  </a:lnTo>
                  <a:lnTo>
                    <a:pt x="172211" y="4768986"/>
                  </a:lnTo>
                  <a:lnTo>
                    <a:pt x="203594" y="4800400"/>
                  </a:lnTo>
                  <a:lnTo>
                    <a:pt x="241205" y="4824355"/>
                  </a:lnTo>
                  <a:lnTo>
                    <a:pt x="283818" y="4839627"/>
                  </a:lnTo>
                  <a:lnTo>
                    <a:pt x="330211" y="4844990"/>
                  </a:lnTo>
                  <a:lnTo>
                    <a:pt x="2346533" y="4844990"/>
                  </a:lnTo>
                  <a:lnTo>
                    <a:pt x="2328974" y="4864956"/>
                  </a:lnTo>
                  <a:lnTo>
                    <a:pt x="2296077" y="4893943"/>
                  </a:lnTo>
                  <a:lnTo>
                    <a:pt x="2259651" y="4918578"/>
                  </a:lnTo>
                  <a:lnTo>
                    <a:pt x="2220105" y="4938452"/>
                  </a:lnTo>
                  <a:lnTo>
                    <a:pt x="2177849" y="4953154"/>
                  </a:lnTo>
                  <a:lnTo>
                    <a:pt x="2133290" y="4962276"/>
                  </a:lnTo>
                  <a:lnTo>
                    <a:pt x="2086839" y="4965407"/>
                  </a:lnTo>
                  <a:close/>
                </a:path>
                <a:path w="2429509" h="4965700">
                  <a:moveTo>
                    <a:pt x="1723484" y="296130"/>
                  </a:moveTo>
                  <a:lnTo>
                    <a:pt x="708297" y="296130"/>
                  </a:lnTo>
                  <a:lnTo>
                    <a:pt x="664048" y="287087"/>
                  </a:lnTo>
                  <a:lnTo>
                    <a:pt x="627739" y="262493"/>
                  </a:lnTo>
                  <a:lnTo>
                    <a:pt x="603169" y="226149"/>
                  </a:lnTo>
                  <a:lnTo>
                    <a:pt x="594135" y="181856"/>
                  </a:lnTo>
                  <a:lnTo>
                    <a:pt x="594135" y="126562"/>
                  </a:lnTo>
                  <a:lnTo>
                    <a:pt x="1837646" y="126562"/>
                  </a:lnTo>
                  <a:lnTo>
                    <a:pt x="1837646" y="157280"/>
                  </a:lnTo>
                  <a:lnTo>
                    <a:pt x="1506207" y="157280"/>
                  </a:lnTo>
                  <a:lnTo>
                    <a:pt x="1494679" y="159661"/>
                  </a:lnTo>
                  <a:lnTo>
                    <a:pt x="1484878" y="166189"/>
                  </a:lnTo>
                  <a:lnTo>
                    <a:pt x="1484235" y="167110"/>
                  </a:lnTo>
                  <a:lnTo>
                    <a:pt x="1053240" y="167110"/>
                  </a:lnTo>
                  <a:lnTo>
                    <a:pt x="1045318" y="168646"/>
                  </a:lnTo>
                  <a:lnTo>
                    <a:pt x="1038663" y="172947"/>
                  </a:lnTo>
                  <a:lnTo>
                    <a:pt x="1034078" y="179552"/>
                  </a:lnTo>
                  <a:lnTo>
                    <a:pt x="1032371" y="187999"/>
                  </a:lnTo>
                  <a:lnTo>
                    <a:pt x="1034078" y="196447"/>
                  </a:lnTo>
                  <a:lnTo>
                    <a:pt x="1038663" y="203052"/>
                  </a:lnTo>
                  <a:lnTo>
                    <a:pt x="1045318" y="207352"/>
                  </a:lnTo>
                  <a:lnTo>
                    <a:pt x="1053240" y="208888"/>
                  </a:lnTo>
                  <a:lnTo>
                    <a:pt x="1483802" y="208888"/>
                  </a:lnTo>
                  <a:lnTo>
                    <a:pt x="1484418" y="209810"/>
                  </a:lnTo>
                  <a:lnTo>
                    <a:pt x="1494161" y="216338"/>
                  </a:lnTo>
                  <a:lnTo>
                    <a:pt x="1506207" y="218718"/>
                  </a:lnTo>
                  <a:lnTo>
                    <a:pt x="1830127" y="218718"/>
                  </a:lnTo>
                  <a:lnTo>
                    <a:pt x="1828612" y="226149"/>
                  </a:lnTo>
                  <a:lnTo>
                    <a:pt x="1804042" y="262493"/>
                  </a:lnTo>
                  <a:lnTo>
                    <a:pt x="1767733" y="287087"/>
                  </a:lnTo>
                  <a:lnTo>
                    <a:pt x="1723484" y="296130"/>
                  </a:lnTo>
                  <a:close/>
                </a:path>
                <a:path w="2429509" h="4965700">
                  <a:moveTo>
                    <a:pt x="2346533" y="4844990"/>
                  </a:moveTo>
                  <a:lnTo>
                    <a:pt x="2101570" y="4844990"/>
                  </a:lnTo>
                  <a:lnTo>
                    <a:pt x="2147963" y="4839627"/>
                  </a:lnTo>
                  <a:lnTo>
                    <a:pt x="2190576" y="4824355"/>
                  </a:lnTo>
                  <a:lnTo>
                    <a:pt x="2228187" y="4800400"/>
                  </a:lnTo>
                  <a:lnTo>
                    <a:pt x="2259570" y="4768986"/>
                  </a:lnTo>
                  <a:lnTo>
                    <a:pt x="2283502" y="4731339"/>
                  </a:lnTo>
                  <a:lnTo>
                    <a:pt x="2298758" y="4688683"/>
                  </a:lnTo>
                  <a:lnTo>
                    <a:pt x="2304116" y="4642245"/>
                  </a:lnTo>
                  <a:lnTo>
                    <a:pt x="2302888" y="4642245"/>
                  </a:lnTo>
                  <a:lnTo>
                    <a:pt x="2302888" y="329307"/>
                  </a:lnTo>
                  <a:lnTo>
                    <a:pt x="2297531" y="282868"/>
                  </a:lnTo>
                  <a:lnTo>
                    <a:pt x="2282274" y="240213"/>
                  </a:lnTo>
                  <a:lnTo>
                    <a:pt x="2258342" y="202566"/>
                  </a:lnTo>
                  <a:lnTo>
                    <a:pt x="2226959" y="171152"/>
                  </a:lnTo>
                  <a:lnTo>
                    <a:pt x="2189349" y="147196"/>
                  </a:lnTo>
                  <a:lnTo>
                    <a:pt x="2146735" y="131925"/>
                  </a:lnTo>
                  <a:lnTo>
                    <a:pt x="2100342" y="126562"/>
                  </a:lnTo>
                  <a:lnTo>
                    <a:pt x="2351937" y="126562"/>
                  </a:lnTo>
                  <a:lnTo>
                    <a:pt x="2382543" y="169841"/>
                  </a:lnTo>
                  <a:lnTo>
                    <a:pt x="2402397" y="209426"/>
                  </a:lnTo>
                  <a:lnTo>
                    <a:pt x="2417085" y="251724"/>
                  </a:lnTo>
                  <a:lnTo>
                    <a:pt x="2426198" y="296326"/>
                  </a:lnTo>
                  <a:lnTo>
                    <a:pt x="2429326" y="342823"/>
                  </a:lnTo>
                  <a:lnTo>
                    <a:pt x="2429326" y="4622584"/>
                  </a:lnTo>
                  <a:lnTo>
                    <a:pt x="2426198" y="4669081"/>
                  </a:lnTo>
                  <a:lnTo>
                    <a:pt x="2417085" y="4713683"/>
                  </a:lnTo>
                  <a:lnTo>
                    <a:pt x="2402397" y="4755981"/>
                  </a:lnTo>
                  <a:lnTo>
                    <a:pt x="2382543" y="4795566"/>
                  </a:lnTo>
                  <a:lnTo>
                    <a:pt x="2357932" y="4832027"/>
                  </a:lnTo>
                  <a:lnTo>
                    <a:pt x="2346533" y="4844990"/>
                  </a:lnTo>
                  <a:close/>
                </a:path>
                <a:path w="2429509" h="4965700">
                  <a:moveTo>
                    <a:pt x="1830127" y="218718"/>
                  </a:moveTo>
                  <a:lnTo>
                    <a:pt x="1506207" y="218718"/>
                  </a:lnTo>
                  <a:lnTo>
                    <a:pt x="1518252" y="216338"/>
                  </a:lnTo>
                  <a:lnTo>
                    <a:pt x="1527996" y="209810"/>
                  </a:lnTo>
                  <a:lnTo>
                    <a:pt x="1534517" y="200057"/>
                  </a:lnTo>
                  <a:lnTo>
                    <a:pt x="1536896" y="187999"/>
                  </a:lnTo>
                  <a:lnTo>
                    <a:pt x="1534517" y="175942"/>
                  </a:lnTo>
                  <a:lnTo>
                    <a:pt x="1527996" y="166189"/>
                  </a:lnTo>
                  <a:lnTo>
                    <a:pt x="1518252" y="159661"/>
                  </a:lnTo>
                  <a:lnTo>
                    <a:pt x="1506207" y="157280"/>
                  </a:lnTo>
                  <a:lnTo>
                    <a:pt x="1837646" y="157280"/>
                  </a:lnTo>
                  <a:lnTo>
                    <a:pt x="1837646" y="181856"/>
                  </a:lnTo>
                  <a:lnTo>
                    <a:pt x="1830127" y="218718"/>
                  </a:lnTo>
                  <a:close/>
                </a:path>
                <a:path w="2429509" h="4965700">
                  <a:moveTo>
                    <a:pt x="1483802" y="208888"/>
                  </a:moveTo>
                  <a:lnTo>
                    <a:pt x="1347852" y="208888"/>
                  </a:lnTo>
                  <a:lnTo>
                    <a:pt x="1355774" y="207352"/>
                  </a:lnTo>
                  <a:lnTo>
                    <a:pt x="1362430" y="203052"/>
                  </a:lnTo>
                  <a:lnTo>
                    <a:pt x="1367014" y="196447"/>
                  </a:lnTo>
                  <a:lnTo>
                    <a:pt x="1368721" y="187999"/>
                  </a:lnTo>
                  <a:lnTo>
                    <a:pt x="1367014" y="179552"/>
                  </a:lnTo>
                  <a:lnTo>
                    <a:pt x="1362430" y="172947"/>
                  </a:lnTo>
                  <a:lnTo>
                    <a:pt x="1355774" y="168646"/>
                  </a:lnTo>
                  <a:lnTo>
                    <a:pt x="1347852" y="167110"/>
                  </a:lnTo>
                  <a:lnTo>
                    <a:pt x="1484235" y="167110"/>
                  </a:lnTo>
                  <a:lnTo>
                    <a:pt x="1478069" y="175942"/>
                  </a:lnTo>
                  <a:lnTo>
                    <a:pt x="1475518" y="187999"/>
                  </a:lnTo>
                  <a:lnTo>
                    <a:pt x="1477896" y="200057"/>
                  </a:lnTo>
                  <a:lnTo>
                    <a:pt x="1483802" y="208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3692" y="1408858"/>
              <a:ext cx="2178425" cy="47207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68146" y="1439506"/>
              <a:ext cx="504825" cy="61594"/>
            </a:xfrm>
            <a:custGeom>
              <a:avLst/>
              <a:gdLst/>
              <a:ahLst/>
              <a:cxnLst/>
              <a:rect l="l" t="t" r="r" b="b"/>
              <a:pathLst>
                <a:path w="504825" h="61594">
                  <a:moveTo>
                    <a:pt x="336346" y="30721"/>
                  </a:moveTo>
                  <a:lnTo>
                    <a:pt x="334645" y="22275"/>
                  </a:lnTo>
                  <a:lnTo>
                    <a:pt x="330060" y="15671"/>
                  </a:lnTo>
                  <a:lnTo>
                    <a:pt x="323405" y="11366"/>
                  </a:lnTo>
                  <a:lnTo>
                    <a:pt x="315480" y="9829"/>
                  </a:lnTo>
                  <a:lnTo>
                    <a:pt x="20866" y="9829"/>
                  </a:lnTo>
                  <a:lnTo>
                    <a:pt x="12954" y="11366"/>
                  </a:lnTo>
                  <a:lnTo>
                    <a:pt x="6286" y="15671"/>
                  </a:lnTo>
                  <a:lnTo>
                    <a:pt x="1714" y="22275"/>
                  </a:lnTo>
                  <a:lnTo>
                    <a:pt x="0" y="30721"/>
                  </a:lnTo>
                  <a:lnTo>
                    <a:pt x="1714" y="39166"/>
                  </a:lnTo>
                  <a:lnTo>
                    <a:pt x="6286" y="45770"/>
                  </a:lnTo>
                  <a:lnTo>
                    <a:pt x="12954" y="50076"/>
                  </a:lnTo>
                  <a:lnTo>
                    <a:pt x="20866" y="51612"/>
                  </a:lnTo>
                  <a:lnTo>
                    <a:pt x="315480" y="51612"/>
                  </a:lnTo>
                  <a:lnTo>
                    <a:pt x="323405" y="50076"/>
                  </a:lnTo>
                  <a:lnTo>
                    <a:pt x="330060" y="45770"/>
                  </a:lnTo>
                  <a:lnTo>
                    <a:pt x="334645" y="39166"/>
                  </a:lnTo>
                  <a:lnTo>
                    <a:pt x="336346" y="30721"/>
                  </a:lnTo>
                  <a:close/>
                </a:path>
                <a:path w="504825" h="61594">
                  <a:moveTo>
                    <a:pt x="504545" y="26644"/>
                  </a:moveTo>
                  <a:lnTo>
                    <a:pt x="477913" y="0"/>
                  </a:lnTo>
                  <a:lnTo>
                    <a:pt x="473837" y="0"/>
                  </a:lnTo>
                  <a:lnTo>
                    <a:pt x="469760" y="0"/>
                  </a:lnTo>
                  <a:lnTo>
                    <a:pt x="443128" y="26644"/>
                  </a:lnTo>
                  <a:lnTo>
                    <a:pt x="443128" y="34798"/>
                  </a:lnTo>
                  <a:lnTo>
                    <a:pt x="469760" y="61442"/>
                  </a:lnTo>
                  <a:lnTo>
                    <a:pt x="477913" y="61442"/>
                  </a:lnTo>
                  <a:lnTo>
                    <a:pt x="504545" y="34798"/>
                  </a:lnTo>
                  <a:lnTo>
                    <a:pt x="504545" y="2664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84214" y="1921179"/>
              <a:ext cx="2533015" cy="1187450"/>
            </a:xfrm>
            <a:custGeom>
              <a:avLst/>
              <a:gdLst/>
              <a:ahLst/>
              <a:cxnLst/>
              <a:rect l="l" t="t" r="r" b="b"/>
              <a:pathLst>
                <a:path w="2533015" h="1187450">
                  <a:moveTo>
                    <a:pt x="27012" y="813435"/>
                  </a:moveTo>
                  <a:lnTo>
                    <a:pt x="16573" y="815594"/>
                  </a:lnTo>
                  <a:lnTo>
                    <a:pt x="7988" y="821423"/>
                  </a:lnTo>
                  <a:lnTo>
                    <a:pt x="2159" y="830033"/>
                  </a:lnTo>
                  <a:lnTo>
                    <a:pt x="0" y="840473"/>
                  </a:lnTo>
                  <a:lnTo>
                    <a:pt x="0" y="1159954"/>
                  </a:lnTo>
                  <a:lnTo>
                    <a:pt x="2159" y="1170393"/>
                  </a:lnTo>
                  <a:lnTo>
                    <a:pt x="7988" y="1178991"/>
                  </a:lnTo>
                  <a:lnTo>
                    <a:pt x="16573" y="1184833"/>
                  </a:lnTo>
                  <a:lnTo>
                    <a:pt x="27012" y="1186980"/>
                  </a:lnTo>
                  <a:lnTo>
                    <a:pt x="27012" y="813435"/>
                  </a:lnTo>
                  <a:close/>
                </a:path>
                <a:path w="2533015" h="1187450">
                  <a:moveTo>
                    <a:pt x="27012" y="360032"/>
                  </a:moveTo>
                  <a:lnTo>
                    <a:pt x="16573" y="361988"/>
                  </a:lnTo>
                  <a:lnTo>
                    <a:pt x="7988" y="367398"/>
                  </a:lnTo>
                  <a:lnTo>
                    <a:pt x="2159" y="375577"/>
                  </a:lnTo>
                  <a:lnTo>
                    <a:pt x="0" y="385838"/>
                  </a:lnTo>
                  <a:lnTo>
                    <a:pt x="0" y="705307"/>
                  </a:lnTo>
                  <a:lnTo>
                    <a:pt x="2159" y="715759"/>
                  </a:lnTo>
                  <a:lnTo>
                    <a:pt x="7988" y="724357"/>
                  </a:lnTo>
                  <a:lnTo>
                    <a:pt x="16573" y="730186"/>
                  </a:lnTo>
                  <a:lnTo>
                    <a:pt x="27012" y="732345"/>
                  </a:lnTo>
                  <a:lnTo>
                    <a:pt x="27012" y="360032"/>
                  </a:lnTo>
                  <a:close/>
                </a:path>
                <a:path w="2533015" h="1187450">
                  <a:moveTo>
                    <a:pt x="27012" y="0"/>
                  </a:moveTo>
                  <a:lnTo>
                    <a:pt x="16573" y="1955"/>
                  </a:lnTo>
                  <a:lnTo>
                    <a:pt x="7988" y="7378"/>
                  </a:lnTo>
                  <a:lnTo>
                    <a:pt x="2159" y="15557"/>
                  </a:lnTo>
                  <a:lnTo>
                    <a:pt x="0" y="25806"/>
                  </a:lnTo>
                  <a:lnTo>
                    <a:pt x="0" y="179400"/>
                  </a:lnTo>
                  <a:lnTo>
                    <a:pt x="2159" y="189839"/>
                  </a:lnTo>
                  <a:lnTo>
                    <a:pt x="7988" y="198450"/>
                  </a:lnTo>
                  <a:lnTo>
                    <a:pt x="16573" y="204279"/>
                  </a:lnTo>
                  <a:lnTo>
                    <a:pt x="27012" y="206438"/>
                  </a:lnTo>
                  <a:lnTo>
                    <a:pt x="27012" y="0"/>
                  </a:lnTo>
                  <a:close/>
                </a:path>
                <a:path w="2533015" h="1187450">
                  <a:moveTo>
                    <a:pt x="2532443" y="509943"/>
                  </a:moveTo>
                  <a:lnTo>
                    <a:pt x="2530297" y="499491"/>
                  </a:lnTo>
                  <a:lnTo>
                    <a:pt x="2524468" y="490893"/>
                  </a:lnTo>
                  <a:lnTo>
                    <a:pt x="2515870" y="485051"/>
                  </a:lnTo>
                  <a:lnTo>
                    <a:pt x="2505443" y="482904"/>
                  </a:lnTo>
                  <a:lnTo>
                    <a:pt x="2505443" y="1081303"/>
                  </a:lnTo>
                  <a:lnTo>
                    <a:pt x="2515870" y="1079157"/>
                  </a:lnTo>
                  <a:lnTo>
                    <a:pt x="2524468" y="1073327"/>
                  </a:lnTo>
                  <a:lnTo>
                    <a:pt x="2530297" y="1064717"/>
                  </a:lnTo>
                  <a:lnTo>
                    <a:pt x="2532443" y="1054277"/>
                  </a:lnTo>
                  <a:lnTo>
                    <a:pt x="2532443" y="509943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11230" y="1257647"/>
              <a:ext cx="2479040" cy="5014595"/>
            </a:xfrm>
            <a:custGeom>
              <a:avLst/>
              <a:gdLst/>
              <a:ahLst/>
              <a:cxnLst/>
              <a:rect l="l" t="t" r="r" b="b"/>
              <a:pathLst>
                <a:path w="2479040" h="5014595">
                  <a:moveTo>
                    <a:pt x="2111390" y="5014558"/>
                  </a:moveTo>
                  <a:lnTo>
                    <a:pt x="367038" y="5014558"/>
                  </a:lnTo>
                  <a:lnTo>
                    <a:pt x="321029" y="5011692"/>
                  </a:lnTo>
                  <a:lnTo>
                    <a:pt x="276717" y="5003327"/>
                  </a:lnTo>
                  <a:lnTo>
                    <a:pt x="234447" y="4989807"/>
                  </a:lnTo>
                  <a:lnTo>
                    <a:pt x="194564" y="4971479"/>
                  </a:lnTo>
                  <a:lnTo>
                    <a:pt x="157412" y="4948687"/>
                  </a:lnTo>
                  <a:lnTo>
                    <a:pt x="123339" y="4921778"/>
                  </a:lnTo>
                  <a:lnTo>
                    <a:pt x="92688" y="4891097"/>
                  </a:lnTo>
                  <a:lnTo>
                    <a:pt x="65805" y="4856990"/>
                  </a:lnTo>
                  <a:lnTo>
                    <a:pt x="43036" y="4819803"/>
                  </a:lnTo>
                  <a:lnTo>
                    <a:pt x="24725" y="4779880"/>
                  </a:lnTo>
                  <a:lnTo>
                    <a:pt x="11219" y="4737568"/>
                  </a:lnTo>
                  <a:lnTo>
                    <a:pt x="2862" y="4693213"/>
                  </a:lnTo>
                  <a:lnTo>
                    <a:pt x="76" y="4648388"/>
                  </a:lnTo>
                  <a:lnTo>
                    <a:pt x="0" y="367398"/>
                  </a:lnTo>
                  <a:lnTo>
                    <a:pt x="460" y="348794"/>
                  </a:lnTo>
                  <a:lnTo>
                    <a:pt x="7365" y="293672"/>
                  </a:lnTo>
                  <a:lnTo>
                    <a:pt x="20667" y="245156"/>
                  </a:lnTo>
                  <a:lnTo>
                    <a:pt x="36826" y="207659"/>
                  </a:lnTo>
                  <a:lnTo>
                    <a:pt x="58634" y="169568"/>
                  </a:lnTo>
                  <a:lnTo>
                    <a:pt x="81440" y="136622"/>
                  </a:lnTo>
                  <a:lnTo>
                    <a:pt x="108024" y="106901"/>
                  </a:lnTo>
                  <a:lnTo>
                    <a:pt x="114469" y="101180"/>
                  </a:lnTo>
                  <a:lnTo>
                    <a:pt x="127358" y="89276"/>
                  </a:lnTo>
                  <a:lnTo>
                    <a:pt x="173615" y="55048"/>
                  </a:lnTo>
                  <a:lnTo>
                    <a:pt x="217492" y="31849"/>
                  </a:lnTo>
                  <a:lnTo>
                    <a:pt x="264788" y="14548"/>
                  </a:lnTo>
                  <a:lnTo>
                    <a:pt x="314852" y="3735"/>
                  </a:lnTo>
                  <a:lnTo>
                    <a:pt x="367038" y="0"/>
                  </a:lnTo>
                  <a:lnTo>
                    <a:pt x="2112618" y="0"/>
                  </a:lnTo>
                  <a:lnTo>
                    <a:pt x="2164686" y="3617"/>
                  </a:lnTo>
                  <a:lnTo>
                    <a:pt x="2214514" y="14194"/>
                  </a:lnTo>
                  <a:lnTo>
                    <a:pt x="2243077" y="24575"/>
                  </a:lnTo>
                  <a:lnTo>
                    <a:pt x="367038" y="24575"/>
                  </a:lnTo>
                  <a:lnTo>
                    <a:pt x="320587" y="27707"/>
                  </a:lnTo>
                  <a:lnTo>
                    <a:pt x="276029" y="36834"/>
                  </a:lnTo>
                  <a:lnTo>
                    <a:pt x="233772" y="51550"/>
                  </a:lnTo>
                  <a:lnTo>
                    <a:pt x="194226" y="71449"/>
                  </a:lnTo>
                  <a:lnTo>
                    <a:pt x="157800" y="96128"/>
                  </a:lnTo>
                  <a:lnTo>
                    <a:pt x="124903" y="125179"/>
                  </a:lnTo>
                  <a:lnTo>
                    <a:pt x="95945" y="158198"/>
                  </a:lnTo>
                  <a:lnTo>
                    <a:pt x="71334" y="194780"/>
                  </a:lnTo>
                  <a:lnTo>
                    <a:pt x="51480" y="234519"/>
                  </a:lnTo>
                  <a:lnTo>
                    <a:pt x="36792" y="277010"/>
                  </a:lnTo>
                  <a:lnTo>
                    <a:pt x="27679" y="321848"/>
                  </a:lnTo>
                  <a:lnTo>
                    <a:pt x="24633" y="367398"/>
                  </a:lnTo>
                  <a:lnTo>
                    <a:pt x="24551" y="4648388"/>
                  </a:lnTo>
                  <a:lnTo>
                    <a:pt x="27679" y="4694885"/>
                  </a:lnTo>
                  <a:lnTo>
                    <a:pt x="36792" y="4739487"/>
                  </a:lnTo>
                  <a:lnTo>
                    <a:pt x="51480" y="4781785"/>
                  </a:lnTo>
                  <a:lnTo>
                    <a:pt x="71334" y="4821370"/>
                  </a:lnTo>
                  <a:lnTo>
                    <a:pt x="95945" y="4857831"/>
                  </a:lnTo>
                  <a:lnTo>
                    <a:pt x="124903" y="4890760"/>
                  </a:lnTo>
                  <a:lnTo>
                    <a:pt x="157800" y="4919747"/>
                  </a:lnTo>
                  <a:lnTo>
                    <a:pt x="194226" y="4944382"/>
                  </a:lnTo>
                  <a:lnTo>
                    <a:pt x="233772" y="4964255"/>
                  </a:lnTo>
                  <a:lnTo>
                    <a:pt x="276029" y="4978958"/>
                  </a:lnTo>
                  <a:lnTo>
                    <a:pt x="320587" y="4988080"/>
                  </a:lnTo>
                  <a:lnTo>
                    <a:pt x="367038" y="4991211"/>
                  </a:lnTo>
                  <a:lnTo>
                    <a:pt x="2239592" y="4991211"/>
                  </a:lnTo>
                  <a:lnTo>
                    <a:pt x="2201711" y="5003327"/>
                  </a:lnTo>
                  <a:lnTo>
                    <a:pt x="2157399" y="5011692"/>
                  </a:lnTo>
                  <a:lnTo>
                    <a:pt x="2111390" y="5014558"/>
                  </a:lnTo>
                  <a:close/>
                </a:path>
                <a:path w="2479040" h="5014595">
                  <a:moveTo>
                    <a:pt x="2239592" y="4991211"/>
                  </a:moveTo>
                  <a:lnTo>
                    <a:pt x="2111390" y="4991211"/>
                  </a:lnTo>
                  <a:lnTo>
                    <a:pt x="2157841" y="4988080"/>
                  </a:lnTo>
                  <a:lnTo>
                    <a:pt x="2202400" y="4978958"/>
                  </a:lnTo>
                  <a:lnTo>
                    <a:pt x="2244657" y="4964255"/>
                  </a:lnTo>
                  <a:lnTo>
                    <a:pt x="2284203" y="4944382"/>
                  </a:lnTo>
                  <a:lnTo>
                    <a:pt x="2320628" y="4919747"/>
                  </a:lnTo>
                  <a:lnTo>
                    <a:pt x="2353525" y="4890760"/>
                  </a:lnTo>
                  <a:lnTo>
                    <a:pt x="2382484" y="4857831"/>
                  </a:lnTo>
                  <a:lnTo>
                    <a:pt x="2407094" y="4821370"/>
                  </a:lnTo>
                  <a:lnTo>
                    <a:pt x="2426948" y="4781785"/>
                  </a:lnTo>
                  <a:lnTo>
                    <a:pt x="2441636" y="4739487"/>
                  </a:lnTo>
                  <a:lnTo>
                    <a:pt x="2450749" y="4694885"/>
                  </a:lnTo>
                  <a:lnTo>
                    <a:pt x="2453878" y="4648388"/>
                  </a:lnTo>
                  <a:lnTo>
                    <a:pt x="2453878" y="367398"/>
                  </a:lnTo>
                  <a:lnTo>
                    <a:pt x="2450749" y="320901"/>
                  </a:lnTo>
                  <a:lnTo>
                    <a:pt x="2441636" y="276299"/>
                  </a:lnTo>
                  <a:lnTo>
                    <a:pt x="2426948" y="234001"/>
                  </a:lnTo>
                  <a:lnTo>
                    <a:pt x="2407094" y="194416"/>
                  </a:lnTo>
                  <a:lnTo>
                    <a:pt x="2382484" y="157955"/>
                  </a:lnTo>
                  <a:lnTo>
                    <a:pt x="2353525" y="125026"/>
                  </a:lnTo>
                  <a:lnTo>
                    <a:pt x="2320628" y="96039"/>
                  </a:lnTo>
                  <a:lnTo>
                    <a:pt x="2284203" y="71404"/>
                  </a:lnTo>
                  <a:lnTo>
                    <a:pt x="2244657" y="51530"/>
                  </a:lnTo>
                  <a:lnTo>
                    <a:pt x="2202400" y="36828"/>
                  </a:lnTo>
                  <a:lnTo>
                    <a:pt x="2157841" y="27706"/>
                  </a:lnTo>
                  <a:lnTo>
                    <a:pt x="2111390" y="24575"/>
                  </a:lnTo>
                  <a:lnTo>
                    <a:pt x="2243077" y="24575"/>
                  </a:lnTo>
                  <a:lnTo>
                    <a:pt x="2305569" y="54576"/>
                  </a:lnTo>
                  <a:lnTo>
                    <a:pt x="2345853" y="83555"/>
                  </a:lnTo>
                  <a:lnTo>
                    <a:pt x="2380627" y="116866"/>
                  </a:lnTo>
                  <a:lnTo>
                    <a:pt x="2406003" y="147450"/>
                  </a:lnTo>
                  <a:lnTo>
                    <a:pt x="2430331" y="184505"/>
                  </a:lnTo>
                  <a:lnTo>
                    <a:pt x="2448315" y="219851"/>
                  </a:lnTo>
                  <a:lnTo>
                    <a:pt x="2462470" y="258039"/>
                  </a:lnTo>
                  <a:lnTo>
                    <a:pt x="2474307" y="311585"/>
                  </a:lnTo>
                  <a:lnTo>
                    <a:pt x="2478429" y="367398"/>
                  </a:lnTo>
                  <a:lnTo>
                    <a:pt x="2478428" y="1146430"/>
                  </a:lnTo>
                  <a:lnTo>
                    <a:pt x="2478352" y="4648388"/>
                  </a:lnTo>
                  <a:lnTo>
                    <a:pt x="2475566" y="4693213"/>
                  </a:lnTo>
                  <a:lnTo>
                    <a:pt x="2467209" y="4737568"/>
                  </a:lnTo>
                  <a:lnTo>
                    <a:pt x="2453703" y="4779880"/>
                  </a:lnTo>
                  <a:lnTo>
                    <a:pt x="2435392" y="4819803"/>
                  </a:lnTo>
                  <a:lnTo>
                    <a:pt x="2412623" y="4856990"/>
                  </a:lnTo>
                  <a:lnTo>
                    <a:pt x="2385740" y="4891097"/>
                  </a:lnTo>
                  <a:lnTo>
                    <a:pt x="2355089" y="4921778"/>
                  </a:lnTo>
                  <a:lnTo>
                    <a:pt x="2321016" y="4948687"/>
                  </a:lnTo>
                  <a:lnTo>
                    <a:pt x="2283865" y="4971479"/>
                  </a:lnTo>
                  <a:lnTo>
                    <a:pt x="2243981" y="4989807"/>
                  </a:lnTo>
                  <a:lnTo>
                    <a:pt x="2239592" y="4991211"/>
                  </a:lnTo>
                  <a:close/>
                </a:path>
                <a:path w="2479040" h="5014595">
                  <a:moveTo>
                    <a:pt x="2478429" y="1146430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280985" y="931557"/>
            <a:ext cx="4612640" cy="47625"/>
          </a:xfrm>
          <a:custGeom>
            <a:avLst/>
            <a:gdLst/>
            <a:ahLst/>
            <a:cxnLst/>
            <a:rect l="l" t="t" r="r" b="b"/>
            <a:pathLst>
              <a:path w="4612640" h="47625">
                <a:moveTo>
                  <a:pt x="4612640" y="0"/>
                </a:moveTo>
                <a:lnTo>
                  <a:pt x="336804" y="0"/>
                </a:lnTo>
                <a:lnTo>
                  <a:pt x="0" y="0"/>
                </a:lnTo>
                <a:lnTo>
                  <a:pt x="0" y="47625"/>
                </a:lnTo>
                <a:lnTo>
                  <a:pt x="336804" y="47625"/>
                </a:lnTo>
                <a:lnTo>
                  <a:pt x="4612640" y="47625"/>
                </a:lnTo>
                <a:lnTo>
                  <a:pt x="4612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20016" y="394969"/>
            <a:ext cx="518668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4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sz="3900" spc="380"/>
              <a:t>pp</a:t>
            </a:r>
            <a:r>
              <a:rPr dirty="0" sz="3900" spc="50"/>
              <a:t>l</a:t>
            </a:r>
            <a:r>
              <a:rPr dirty="0" sz="3900" spc="35"/>
              <a:t>i</a:t>
            </a:r>
            <a:r>
              <a:rPr dirty="0" sz="3900" spc="370"/>
              <a:t>c</a:t>
            </a:r>
            <a:r>
              <a:rPr dirty="0" sz="3900" spc="570"/>
              <a:t>a</a:t>
            </a:r>
            <a:r>
              <a:rPr dirty="0" sz="3900" spc="95"/>
              <a:t>t</a:t>
            </a:r>
            <a:r>
              <a:rPr dirty="0" sz="3900" spc="35"/>
              <a:t>i</a:t>
            </a:r>
            <a:r>
              <a:rPr dirty="0" sz="3900" spc="270"/>
              <a:t>o</a:t>
            </a:r>
            <a:r>
              <a:rPr dirty="0" sz="3900" spc="370"/>
              <a:t>n</a:t>
            </a:r>
            <a:r>
              <a:rPr dirty="0" sz="3900" spc="-430"/>
              <a:t> </a:t>
            </a:r>
            <a:r>
              <a:rPr dirty="0" sz="3900" spc="420"/>
              <a:t>S</a:t>
            </a:r>
            <a:r>
              <a:rPr dirty="0" sz="3900" spc="370"/>
              <a:t>c</a:t>
            </a:r>
            <a:r>
              <a:rPr dirty="0" sz="3900" spc="75"/>
              <a:t>r</a:t>
            </a:r>
            <a:r>
              <a:rPr dirty="0" sz="3900" spc="160"/>
              <a:t>ee</a:t>
            </a:r>
            <a:r>
              <a:rPr dirty="0" sz="3900" spc="370"/>
              <a:t>n</a:t>
            </a:r>
            <a:r>
              <a:rPr dirty="0" sz="3900" spc="535"/>
              <a:t>s</a:t>
            </a:r>
            <a:endParaRPr sz="3900"/>
          </a:p>
        </p:txBody>
      </p:sp>
      <p:sp>
        <p:nvSpPr>
          <p:cNvPr id="22" name="object 22"/>
          <p:cNvSpPr txBox="1"/>
          <p:nvPr/>
        </p:nvSpPr>
        <p:spPr>
          <a:xfrm>
            <a:off x="963831" y="6473441"/>
            <a:ext cx="782574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Re</a:t>
            </a:r>
            <a:r>
              <a:rPr dirty="0" sz="1700" spc="-1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u="heavy" sz="1700" spc="-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ister,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-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Login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pages.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Data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stored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-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in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the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Firebase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with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Choose</a:t>
            </a:r>
            <a:r>
              <a:rPr dirty="0" u="heavy" sz="170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Language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244" y="908129"/>
            <a:ext cx="2533015" cy="5014595"/>
            <a:chOff x="833244" y="908129"/>
            <a:chExt cx="2533015" cy="5014595"/>
          </a:xfrm>
        </p:grpSpPr>
        <p:sp>
          <p:nvSpPr>
            <p:cNvPr id="3" name="object 3"/>
            <p:cNvSpPr/>
            <p:nvPr/>
          </p:nvSpPr>
          <p:spPr>
            <a:xfrm>
              <a:off x="884801" y="932704"/>
              <a:ext cx="2429510" cy="4965700"/>
            </a:xfrm>
            <a:custGeom>
              <a:avLst/>
              <a:gdLst/>
              <a:ahLst/>
              <a:cxnLst/>
              <a:rect l="l" t="t" r="r" b="b"/>
              <a:pathLst>
                <a:path w="2429510" h="4965700">
                  <a:moveTo>
                    <a:pt x="2086839" y="4965407"/>
                  </a:moveTo>
                  <a:lnTo>
                    <a:pt x="342487" y="4965407"/>
                  </a:lnTo>
                  <a:lnTo>
                    <a:pt x="296036" y="4962276"/>
                  </a:lnTo>
                  <a:lnTo>
                    <a:pt x="251477" y="4953154"/>
                  </a:lnTo>
                  <a:lnTo>
                    <a:pt x="209221" y="4938452"/>
                  </a:lnTo>
                  <a:lnTo>
                    <a:pt x="169675" y="4918578"/>
                  </a:lnTo>
                  <a:lnTo>
                    <a:pt x="133249" y="4893943"/>
                  </a:lnTo>
                  <a:lnTo>
                    <a:pt x="100352" y="4864956"/>
                  </a:lnTo>
                  <a:lnTo>
                    <a:pt x="71394" y="4832027"/>
                  </a:lnTo>
                  <a:lnTo>
                    <a:pt x="46783" y="4795566"/>
                  </a:lnTo>
                  <a:lnTo>
                    <a:pt x="26929" y="4755981"/>
                  </a:lnTo>
                  <a:lnTo>
                    <a:pt x="12241" y="4713683"/>
                  </a:lnTo>
                  <a:lnTo>
                    <a:pt x="3128" y="4669081"/>
                  </a:lnTo>
                  <a:lnTo>
                    <a:pt x="0" y="4622584"/>
                  </a:lnTo>
                  <a:lnTo>
                    <a:pt x="0" y="342823"/>
                  </a:lnTo>
                  <a:lnTo>
                    <a:pt x="3128" y="296326"/>
                  </a:lnTo>
                  <a:lnTo>
                    <a:pt x="12241" y="251724"/>
                  </a:lnTo>
                  <a:lnTo>
                    <a:pt x="26929" y="209426"/>
                  </a:lnTo>
                  <a:lnTo>
                    <a:pt x="46783" y="169841"/>
                  </a:lnTo>
                  <a:lnTo>
                    <a:pt x="71394" y="133379"/>
                  </a:lnTo>
                  <a:lnTo>
                    <a:pt x="100352" y="100450"/>
                  </a:lnTo>
                  <a:lnTo>
                    <a:pt x="133249" y="71464"/>
                  </a:lnTo>
                  <a:lnTo>
                    <a:pt x="169675" y="46829"/>
                  </a:lnTo>
                  <a:lnTo>
                    <a:pt x="209221" y="26955"/>
                  </a:lnTo>
                  <a:lnTo>
                    <a:pt x="251478" y="12253"/>
                  </a:lnTo>
                  <a:lnTo>
                    <a:pt x="296037" y="3131"/>
                  </a:lnTo>
                  <a:lnTo>
                    <a:pt x="342487" y="0"/>
                  </a:lnTo>
                  <a:lnTo>
                    <a:pt x="2086840" y="0"/>
                  </a:lnTo>
                  <a:lnTo>
                    <a:pt x="2133290" y="3131"/>
                  </a:lnTo>
                  <a:lnTo>
                    <a:pt x="2177849" y="12253"/>
                  </a:lnTo>
                  <a:lnTo>
                    <a:pt x="2220105" y="26955"/>
                  </a:lnTo>
                  <a:lnTo>
                    <a:pt x="2259651" y="46829"/>
                  </a:lnTo>
                  <a:lnTo>
                    <a:pt x="2296077" y="71464"/>
                  </a:lnTo>
                  <a:lnTo>
                    <a:pt x="2328974" y="100450"/>
                  </a:lnTo>
                  <a:lnTo>
                    <a:pt x="2351937" y="126562"/>
                  </a:lnTo>
                  <a:lnTo>
                    <a:pt x="330211" y="126562"/>
                  </a:lnTo>
                  <a:lnTo>
                    <a:pt x="283818" y="131925"/>
                  </a:lnTo>
                  <a:lnTo>
                    <a:pt x="241205" y="147196"/>
                  </a:lnTo>
                  <a:lnTo>
                    <a:pt x="203594" y="171152"/>
                  </a:lnTo>
                  <a:lnTo>
                    <a:pt x="172211" y="202566"/>
                  </a:lnTo>
                  <a:lnTo>
                    <a:pt x="148279" y="240213"/>
                  </a:lnTo>
                  <a:lnTo>
                    <a:pt x="133023" y="282868"/>
                  </a:lnTo>
                  <a:lnTo>
                    <a:pt x="127665" y="329307"/>
                  </a:lnTo>
                  <a:lnTo>
                    <a:pt x="127665" y="4642245"/>
                  </a:lnTo>
                  <a:lnTo>
                    <a:pt x="133023" y="4688683"/>
                  </a:lnTo>
                  <a:lnTo>
                    <a:pt x="148279" y="4731339"/>
                  </a:lnTo>
                  <a:lnTo>
                    <a:pt x="172211" y="4768986"/>
                  </a:lnTo>
                  <a:lnTo>
                    <a:pt x="203594" y="4800400"/>
                  </a:lnTo>
                  <a:lnTo>
                    <a:pt x="241205" y="4824355"/>
                  </a:lnTo>
                  <a:lnTo>
                    <a:pt x="283818" y="4839627"/>
                  </a:lnTo>
                  <a:lnTo>
                    <a:pt x="330211" y="4844990"/>
                  </a:lnTo>
                  <a:lnTo>
                    <a:pt x="2346533" y="4844990"/>
                  </a:lnTo>
                  <a:lnTo>
                    <a:pt x="2328974" y="4864956"/>
                  </a:lnTo>
                  <a:lnTo>
                    <a:pt x="2296077" y="4893943"/>
                  </a:lnTo>
                  <a:lnTo>
                    <a:pt x="2259651" y="4918578"/>
                  </a:lnTo>
                  <a:lnTo>
                    <a:pt x="2220105" y="4938452"/>
                  </a:lnTo>
                  <a:lnTo>
                    <a:pt x="2177849" y="4953154"/>
                  </a:lnTo>
                  <a:lnTo>
                    <a:pt x="2133290" y="4962276"/>
                  </a:lnTo>
                  <a:lnTo>
                    <a:pt x="2086839" y="4965407"/>
                  </a:lnTo>
                  <a:close/>
                </a:path>
                <a:path w="2429510" h="4965700">
                  <a:moveTo>
                    <a:pt x="1723484" y="296130"/>
                  </a:moveTo>
                  <a:lnTo>
                    <a:pt x="708297" y="296130"/>
                  </a:lnTo>
                  <a:lnTo>
                    <a:pt x="664048" y="287087"/>
                  </a:lnTo>
                  <a:lnTo>
                    <a:pt x="627739" y="262493"/>
                  </a:lnTo>
                  <a:lnTo>
                    <a:pt x="603169" y="226149"/>
                  </a:lnTo>
                  <a:lnTo>
                    <a:pt x="594135" y="181856"/>
                  </a:lnTo>
                  <a:lnTo>
                    <a:pt x="594135" y="126562"/>
                  </a:lnTo>
                  <a:lnTo>
                    <a:pt x="1837646" y="126562"/>
                  </a:lnTo>
                  <a:lnTo>
                    <a:pt x="1837646" y="157280"/>
                  </a:lnTo>
                  <a:lnTo>
                    <a:pt x="1506207" y="157280"/>
                  </a:lnTo>
                  <a:lnTo>
                    <a:pt x="1494679" y="159661"/>
                  </a:lnTo>
                  <a:lnTo>
                    <a:pt x="1484878" y="166189"/>
                  </a:lnTo>
                  <a:lnTo>
                    <a:pt x="1484235" y="167110"/>
                  </a:lnTo>
                  <a:lnTo>
                    <a:pt x="1053240" y="167110"/>
                  </a:lnTo>
                  <a:lnTo>
                    <a:pt x="1045318" y="168646"/>
                  </a:lnTo>
                  <a:lnTo>
                    <a:pt x="1038663" y="172947"/>
                  </a:lnTo>
                  <a:lnTo>
                    <a:pt x="1034078" y="179552"/>
                  </a:lnTo>
                  <a:lnTo>
                    <a:pt x="1032371" y="187999"/>
                  </a:lnTo>
                  <a:lnTo>
                    <a:pt x="1034078" y="196447"/>
                  </a:lnTo>
                  <a:lnTo>
                    <a:pt x="1038663" y="203052"/>
                  </a:lnTo>
                  <a:lnTo>
                    <a:pt x="1045318" y="207352"/>
                  </a:lnTo>
                  <a:lnTo>
                    <a:pt x="1053240" y="208888"/>
                  </a:lnTo>
                  <a:lnTo>
                    <a:pt x="1483802" y="208888"/>
                  </a:lnTo>
                  <a:lnTo>
                    <a:pt x="1484418" y="209810"/>
                  </a:lnTo>
                  <a:lnTo>
                    <a:pt x="1494161" y="216338"/>
                  </a:lnTo>
                  <a:lnTo>
                    <a:pt x="1506207" y="218718"/>
                  </a:lnTo>
                  <a:lnTo>
                    <a:pt x="1830127" y="218718"/>
                  </a:lnTo>
                  <a:lnTo>
                    <a:pt x="1828612" y="226149"/>
                  </a:lnTo>
                  <a:lnTo>
                    <a:pt x="1804042" y="262493"/>
                  </a:lnTo>
                  <a:lnTo>
                    <a:pt x="1767733" y="287087"/>
                  </a:lnTo>
                  <a:lnTo>
                    <a:pt x="1723484" y="296130"/>
                  </a:lnTo>
                  <a:close/>
                </a:path>
                <a:path w="2429510" h="4965700">
                  <a:moveTo>
                    <a:pt x="2346533" y="4844990"/>
                  </a:moveTo>
                  <a:lnTo>
                    <a:pt x="2101570" y="4844990"/>
                  </a:lnTo>
                  <a:lnTo>
                    <a:pt x="2147963" y="4839627"/>
                  </a:lnTo>
                  <a:lnTo>
                    <a:pt x="2190576" y="4824355"/>
                  </a:lnTo>
                  <a:lnTo>
                    <a:pt x="2228187" y="4800400"/>
                  </a:lnTo>
                  <a:lnTo>
                    <a:pt x="2259570" y="4768986"/>
                  </a:lnTo>
                  <a:lnTo>
                    <a:pt x="2283502" y="4731339"/>
                  </a:lnTo>
                  <a:lnTo>
                    <a:pt x="2298758" y="4688683"/>
                  </a:lnTo>
                  <a:lnTo>
                    <a:pt x="2304116" y="4642245"/>
                  </a:lnTo>
                  <a:lnTo>
                    <a:pt x="2302888" y="4642245"/>
                  </a:lnTo>
                  <a:lnTo>
                    <a:pt x="2302888" y="329307"/>
                  </a:lnTo>
                  <a:lnTo>
                    <a:pt x="2297531" y="282868"/>
                  </a:lnTo>
                  <a:lnTo>
                    <a:pt x="2282274" y="240213"/>
                  </a:lnTo>
                  <a:lnTo>
                    <a:pt x="2258342" y="202566"/>
                  </a:lnTo>
                  <a:lnTo>
                    <a:pt x="2226959" y="171152"/>
                  </a:lnTo>
                  <a:lnTo>
                    <a:pt x="2189349" y="147196"/>
                  </a:lnTo>
                  <a:lnTo>
                    <a:pt x="2146735" y="131925"/>
                  </a:lnTo>
                  <a:lnTo>
                    <a:pt x="2100342" y="126562"/>
                  </a:lnTo>
                  <a:lnTo>
                    <a:pt x="2351937" y="126562"/>
                  </a:lnTo>
                  <a:lnTo>
                    <a:pt x="2382543" y="169841"/>
                  </a:lnTo>
                  <a:lnTo>
                    <a:pt x="2402397" y="209426"/>
                  </a:lnTo>
                  <a:lnTo>
                    <a:pt x="2417085" y="251724"/>
                  </a:lnTo>
                  <a:lnTo>
                    <a:pt x="2426198" y="296326"/>
                  </a:lnTo>
                  <a:lnTo>
                    <a:pt x="2429326" y="342823"/>
                  </a:lnTo>
                  <a:lnTo>
                    <a:pt x="2429326" y="4622584"/>
                  </a:lnTo>
                  <a:lnTo>
                    <a:pt x="2426198" y="4669081"/>
                  </a:lnTo>
                  <a:lnTo>
                    <a:pt x="2417085" y="4713683"/>
                  </a:lnTo>
                  <a:lnTo>
                    <a:pt x="2402397" y="4755981"/>
                  </a:lnTo>
                  <a:lnTo>
                    <a:pt x="2382543" y="4795566"/>
                  </a:lnTo>
                  <a:lnTo>
                    <a:pt x="2357932" y="4832027"/>
                  </a:lnTo>
                  <a:lnTo>
                    <a:pt x="2346533" y="4844990"/>
                  </a:lnTo>
                  <a:close/>
                </a:path>
                <a:path w="2429510" h="4965700">
                  <a:moveTo>
                    <a:pt x="1830127" y="218718"/>
                  </a:moveTo>
                  <a:lnTo>
                    <a:pt x="1506207" y="218718"/>
                  </a:lnTo>
                  <a:lnTo>
                    <a:pt x="1518252" y="216338"/>
                  </a:lnTo>
                  <a:lnTo>
                    <a:pt x="1527996" y="209810"/>
                  </a:lnTo>
                  <a:lnTo>
                    <a:pt x="1534517" y="200057"/>
                  </a:lnTo>
                  <a:lnTo>
                    <a:pt x="1536896" y="187999"/>
                  </a:lnTo>
                  <a:lnTo>
                    <a:pt x="1534517" y="175942"/>
                  </a:lnTo>
                  <a:lnTo>
                    <a:pt x="1527996" y="166189"/>
                  </a:lnTo>
                  <a:lnTo>
                    <a:pt x="1518252" y="159661"/>
                  </a:lnTo>
                  <a:lnTo>
                    <a:pt x="1506207" y="157280"/>
                  </a:lnTo>
                  <a:lnTo>
                    <a:pt x="1837646" y="157280"/>
                  </a:lnTo>
                  <a:lnTo>
                    <a:pt x="1837646" y="181856"/>
                  </a:lnTo>
                  <a:lnTo>
                    <a:pt x="1830127" y="218718"/>
                  </a:lnTo>
                  <a:close/>
                </a:path>
                <a:path w="2429510" h="4965700">
                  <a:moveTo>
                    <a:pt x="1483802" y="208888"/>
                  </a:moveTo>
                  <a:lnTo>
                    <a:pt x="1347852" y="208888"/>
                  </a:lnTo>
                  <a:lnTo>
                    <a:pt x="1355774" y="207352"/>
                  </a:lnTo>
                  <a:lnTo>
                    <a:pt x="1362430" y="203052"/>
                  </a:lnTo>
                  <a:lnTo>
                    <a:pt x="1367014" y="196447"/>
                  </a:lnTo>
                  <a:lnTo>
                    <a:pt x="1368721" y="187999"/>
                  </a:lnTo>
                  <a:lnTo>
                    <a:pt x="1367014" y="179552"/>
                  </a:lnTo>
                  <a:lnTo>
                    <a:pt x="1362430" y="172947"/>
                  </a:lnTo>
                  <a:lnTo>
                    <a:pt x="1355774" y="168646"/>
                  </a:lnTo>
                  <a:lnTo>
                    <a:pt x="1347852" y="167110"/>
                  </a:lnTo>
                  <a:lnTo>
                    <a:pt x="1484235" y="167110"/>
                  </a:lnTo>
                  <a:lnTo>
                    <a:pt x="1478069" y="175942"/>
                  </a:lnTo>
                  <a:lnTo>
                    <a:pt x="1475518" y="187999"/>
                  </a:lnTo>
                  <a:lnTo>
                    <a:pt x="1477896" y="200057"/>
                  </a:lnTo>
                  <a:lnTo>
                    <a:pt x="1483802" y="208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711" y="1059340"/>
              <a:ext cx="2178425" cy="47207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17166" y="1089989"/>
              <a:ext cx="504825" cy="61594"/>
            </a:xfrm>
            <a:custGeom>
              <a:avLst/>
              <a:gdLst/>
              <a:ahLst/>
              <a:cxnLst/>
              <a:rect l="l" t="t" r="r" b="b"/>
              <a:pathLst>
                <a:path w="504825" h="61594">
                  <a:moveTo>
                    <a:pt x="336346" y="30721"/>
                  </a:moveTo>
                  <a:lnTo>
                    <a:pt x="334645" y="22275"/>
                  </a:lnTo>
                  <a:lnTo>
                    <a:pt x="330060" y="15671"/>
                  </a:lnTo>
                  <a:lnTo>
                    <a:pt x="323405" y="11366"/>
                  </a:lnTo>
                  <a:lnTo>
                    <a:pt x="315480" y="9829"/>
                  </a:lnTo>
                  <a:lnTo>
                    <a:pt x="20866" y="9829"/>
                  </a:lnTo>
                  <a:lnTo>
                    <a:pt x="12941" y="11366"/>
                  </a:lnTo>
                  <a:lnTo>
                    <a:pt x="6286" y="15671"/>
                  </a:lnTo>
                  <a:lnTo>
                    <a:pt x="1701" y="22275"/>
                  </a:lnTo>
                  <a:lnTo>
                    <a:pt x="0" y="30721"/>
                  </a:lnTo>
                  <a:lnTo>
                    <a:pt x="1701" y="39166"/>
                  </a:lnTo>
                  <a:lnTo>
                    <a:pt x="6286" y="45770"/>
                  </a:lnTo>
                  <a:lnTo>
                    <a:pt x="12954" y="50076"/>
                  </a:lnTo>
                  <a:lnTo>
                    <a:pt x="20866" y="51612"/>
                  </a:lnTo>
                  <a:lnTo>
                    <a:pt x="315480" y="51612"/>
                  </a:lnTo>
                  <a:lnTo>
                    <a:pt x="323405" y="50076"/>
                  </a:lnTo>
                  <a:lnTo>
                    <a:pt x="330060" y="45770"/>
                  </a:lnTo>
                  <a:lnTo>
                    <a:pt x="334645" y="39166"/>
                  </a:lnTo>
                  <a:lnTo>
                    <a:pt x="336346" y="30721"/>
                  </a:lnTo>
                  <a:close/>
                </a:path>
                <a:path w="504825" h="61594">
                  <a:moveTo>
                    <a:pt x="504545" y="26644"/>
                  </a:moveTo>
                  <a:lnTo>
                    <a:pt x="477913" y="0"/>
                  </a:lnTo>
                  <a:lnTo>
                    <a:pt x="473837" y="0"/>
                  </a:lnTo>
                  <a:lnTo>
                    <a:pt x="469760" y="0"/>
                  </a:lnTo>
                  <a:lnTo>
                    <a:pt x="443128" y="26644"/>
                  </a:lnTo>
                  <a:lnTo>
                    <a:pt x="443128" y="34798"/>
                  </a:lnTo>
                  <a:lnTo>
                    <a:pt x="469760" y="61442"/>
                  </a:lnTo>
                  <a:lnTo>
                    <a:pt x="477913" y="61442"/>
                  </a:lnTo>
                  <a:lnTo>
                    <a:pt x="504545" y="34798"/>
                  </a:lnTo>
                  <a:lnTo>
                    <a:pt x="504545" y="2664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3234" y="1571662"/>
              <a:ext cx="2533015" cy="1187450"/>
            </a:xfrm>
            <a:custGeom>
              <a:avLst/>
              <a:gdLst/>
              <a:ahLst/>
              <a:cxnLst/>
              <a:rect l="l" t="t" r="r" b="b"/>
              <a:pathLst>
                <a:path w="2533015" h="1187450">
                  <a:moveTo>
                    <a:pt x="27012" y="813435"/>
                  </a:moveTo>
                  <a:lnTo>
                    <a:pt x="16573" y="815594"/>
                  </a:lnTo>
                  <a:lnTo>
                    <a:pt x="7988" y="821423"/>
                  </a:lnTo>
                  <a:lnTo>
                    <a:pt x="2146" y="830021"/>
                  </a:lnTo>
                  <a:lnTo>
                    <a:pt x="0" y="840473"/>
                  </a:lnTo>
                  <a:lnTo>
                    <a:pt x="0" y="1159954"/>
                  </a:lnTo>
                  <a:lnTo>
                    <a:pt x="2146" y="1170393"/>
                  </a:lnTo>
                  <a:lnTo>
                    <a:pt x="7988" y="1178991"/>
                  </a:lnTo>
                  <a:lnTo>
                    <a:pt x="16573" y="1184833"/>
                  </a:lnTo>
                  <a:lnTo>
                    <a:pt x="27012" y="1186980"/>
                  </a:lnTo>
                  <a:lnTo>
                    <a:pt x="27012" y="813435"/>
                  </a:lnTo>
                  <a:close/>
                </a:path>
                <a:path w="2533015" h="1187450">
                  <a:moveTo>
                    <a:pt x="27012" y="360032"/>
                  </a:moveTo>
                  <a:lnTo>
                    <a:pt x="16573" y="361988"/>
                  </a:lnTo>
                  <a:lnTo>
                    <a:pt x="7988" y="367398"/>
                  </a:lnTo>
                  <a:lnTo>
                    <a:pt x="2146" y="375577"/>
                  </a:lnTo>
                  <a:lnTo>
                    <a:pt x="0" y="385826"/>
                  </a:lnTo>
                  <a:lnTo>
                    <a:pt x="0" y="705307"/>
                  </a:lnTo>
                  <a:lnTo>
                    <a:pt x="2146" y="715746"/>
                  </a:lnTo>
                  <a:lnTo>
                    <a:pt x="7988" y="724357"/>
                  </a:lnTo>
                  <a:lnTo>
                    <a:pt x="16573" y="730186"/>
                  </a:lnTo>
                  <a:lnTo>
                    <a:pt x="27012" y="732345"/>
                  </a:lnTo>
                  <a:lnTo>
                    <a:pt x="27012" y="360032"/>
                  </a:lnTo>
                  <a:close/>
                </a:path>
                <a:path w="2533015" h="1187450">
                  <a:moveTo>
                    <a:pt x="27012" y="0"/>
                  </a:moveTo>
                  <a:lnTo>
                    <a:pt x="16573" y="1955"/>
                  </a:lnTo>
                  <a:lnTo>
                    <a:pt x="7988" y="7378"/>
                  </a:lnTo>
                  <a:lnTo>
                    <a:pt x="2146" y="15557"/>
                  </a:lnTo>
                  <a:lnTo>
                    <a:pt x="0" y="25806"/>
                  </a:lnTo>
                  <a:lnTo>
                    <a:pt x="0" y="179400"/>
                  </a:lnTo>
                  <a:lnTo>
                    <a:pt x="2146" y="189839"/>
                  </a:lnTo>
                  <a:lnTo>
                    <a:pt x="7988" y="198450"/>
                  </a:lnTo>
                  <a:lnTo>
                    <a:pt x="16573" y="204279"/>
                  </a:lnTo>
                  <a:lnTo>
                    <a:pt x="27012" y="206438"/>
                  </a:lnTo>
                  <a:lnTo>
                    <a:pt x="27012" y="0"/>
                  </a:lnTo>
                  <a:close/>
                </a:path>
                <a:path w="2533015" h="1187450">
                  <a:moveTo>
                    <a:pt x="2532443" y="509930"/>
                  </a:moveTo>
                  <a:lnTo>
                    <a:pt x="2530297" y="499491"/>
                  </a:lnTo>
                  <a:lnTo>
                    <a:pt x="2524468" y="490893"/>
                  </a:lnTo>
                  <a:lnTo>
                    <a:pt x="2515870" y="485051"/>
                  </a:lnTo>
                  <a:lnTo>
                    <a:pt x="2505443" y="482904"/>
                  </a:lnTo>
                  <a:lnTo>
                    <a:pt x="2505443" y="1081303"/>
                  </a:lnTo>
                  <a:lnTo>
                    <a:pt x="2515870" y="1079157"/>
                  </a:lnTo>
                  <a:lnTo>
                    <a:pt x="2524468" y="1073315"/>
                  </a:lnTo>
                  <a:lnTo>
                    <a:pt x="2530297" y="1064717"/>
                  </a:lnTo>
                  <a:lnTo>
                    <a:pt x="2532443" y="1054277"/>
                  </a:lnTo>
                  <a:lnTo>
                    <a:pt x="2532443" y="50993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0250" y="908129"/>
              <a:ext cx="2479040" cy="5014595"/>
            </a:xfrm>
            <a:custGeom>
              <a:avLst/>
              <a:gdLst/>
              <a:ahLst/>
              <a:cxnLst/>
              <a:rect l="l" t="t" r="r" b="b"/>
              <a:pathLst>
                <a:path w="2479040" h="5014595">
                  <a:moveTo>
                    <a:pt x="2111390" y="5014558"/>
                  </a:moveTo>
                  <a:lnTo>
                    <a:pt x="367038" y="5014558"/>
                  </a:lnTo>
                  <a:lnTo>
                    <a:pt x="321029" y="5011692"/>
                  </a:lnTo>
                  <a:lnTo>
                    <a:pt x="276717" y="5003327"/>
                  </a:lnTo>
                  <a:lnTo>
                    <a:pt x="234447" y="4989807"/>
                  </a:lnTo>
                  <a:lnTo>
                    <a:pt x="194564" y="4971479"/>
                  </a:lnTo>
                  <a:lnTo>
                    <a:pt x="157412" y="4948687"/>
                  </a:lnTo>
                  <a:lnTo>
                    <a:pt x="123339" y="4921778"/>
                  </a:lnTo>
                  <a:lnTo>
                    <a:pt x="92688" y="4891097"/>
                  </a:lnTo>
                  <a:lnTo>
                    <a:pt x="65805" y="4856990"/>
                  </a:lnTo>
                  <a:lnTo>
                    <a:pt x="43036" y="4819803"/>
                  </a:lnTo>
                  <a:lnTo>
                    <a:pt x="24725" y="4779880"/>
                  </a:lnTo>
                  <a:lnTo>
                    <a:pt x="11219" y="4737568"/>
                  </a:lnTo>
                  <a:lnTo>
                    <a:pt x="2862" y="4693213"/>
                  </a:lnTo>
                  <a:lnTo>
                    <a:pt x="76" y="4648388"/>
                  </a:lnTo>
                  <a:lnTo>
                    <a:pt x="0" y="367398"/>
                  </a:lnTo>
                  <a:lnTo>
                    <a:pt x="460" y="348794"/>
                  </a:lnTo>
                  <a:lnTo>
                    <a:pt x="7365" y="293672"/>
                  </a:lnTo>
                  <a:lnTo>
                    <a:pt x="20667" y="245156"/>
                  </a:lnTo>
                  <a:lnTo>
                    <a:pt x="36826" y="207659"/>
                  </a:lnTo>
                  <a:lnTo>
                    <a:pt x="58634" y="169568"/>
                  </a:lnTo>
                  <a:lnTo>
                    <a:pt x="81440" y="136622"/>
                  </a:lnTo>
                  <a:lnTo>
                    <a:pt x="108024" y="106901"/>
                  </a:lnTo>
                  <a:lnTo>
                    <a:pt x="114469" y="101180"/>
                  </a:lnTo>
                  <a:lnTo>
                    <a:pt x="127358" y="89276"/>
                  </a:lnTo>
                  <a:lnTo>
                    <a:pt x="173615" y="55048"/>
                  </a:lnTo>
                  <a:lnTo>
                    <a:pt x="217492" y="31849"/>
                  </a:lnTo>
                  <a:lnTo>
                    <a:pt x="264788" y="14548"/>
                  </a:lnTo>
                  <a:lnTo>
                    <a:pt x="314852" y="3735"/>
                  </a:lnTo>
                  <a:lnTo>
                    <a:pt x="367038" y="0"/>
                  </a:lnTo>
                  <a:lnTo>
                    <a:pt x="2112618" y="0"/>
                  </a:lnTo>
                  <a:lnTo>
                    <a:pt x="2164686" y="3617"/>
                  </a:lnTo>
                  <a:lnTo>
                    <a:pt x="2214514" y="14194"/>
                  </a:lnTo>
                  <a:lnTo>
                    <a:pt x="2243077" y="24575"/>
                  </a:lnTo>
                  <a:lnTo>
                    <a:pt x="367038" y="24575"/>
                  </a:lnTo>
                  <a:lnTo>
                    <a:pt x="320587" y="27707"/>
                  </a:lnTo>
                  <a:lnTo>
                    <a:pt x="276029" y="36834"/>
                  </a:lnTo>
                  <a:lnTo>
                    <a:pt x="233772" y="51550"/>
                  </a:lnTo>
                  <a:lnTo>
                    <a:pt x="194226" y="71449"/>
                  </a:lnTo>
                  <a:lnTo>
                    <a:pt x="157800" y="96128"/>
                  </a:lnTo>
                  <a:lnTo>
                    <a:pt x="124903" y="125179"/>
                  </a:lnTo>
                  <a:lnTo>
                    <a:pt x="95945" y="158198"/>
                  </a:lnTo>
                  <a:lnTo>
                    <a:pt x="71334" y="194780"/>
                  </a:lnTo>
                  <a:lnTo>
                    <a:pt x="51480" y="234519"/>
                  </a:lnTo>
                  <a:lnTo>
                    <a:pt x="36792" y="277010"/>
                  </a:lnTo>
                  <a:lnTo>
                    <a:pt x="27679" y="321848"/>
                  </a:lnTo>
                  <a:lnTo>
                    <a:pt x="24633" y="367398"/>
                  </a:lnTo>
                  <a:lnTo>
                    <a:pt x="24551" y="4648388"/>
                  </a:lnTo>
                  <a:lnTo>
                    <a:pt x="27679" y="4694885"/>
                  </a:lnTo>
                  <a:lnTo>
                    <a:pt x="36792" y="4739487"/>
                  </a:lnTo>
                  <a:lnTo>
                    <a:pt x="51480" y="4781785"/>
                  </a:lnTo>
                  <a:lnTo>
                    <a:pt x="71334" y="4821370"/>
                  </a:lnTo>
                  <a:lnTo>
                    <a:pt x="95945" y="4857831"/>
                  </a:lnTo>
                  <a:lnTo>
                    <a:pt x="124903" y="4890760"/>
                  </a:lnTo>
                  <a:lnTo>
                    <a:pt x="157800" y="4919747"/>
                  </a:lnTo>
                  <a:lnTo>
                    <a:pt x="194226" y="4944382"/>
                  </a:lnTo>
                  <a:lnTo>
                    <a:pt x="233772" y="4964255"/>
                  </a:lnTo>
                  <a:lnTo>
                    <a:pt x="276029" y="4978958"/>
                  </a:lnTo>
                  <a:lnTo>
                    <a:pt x="320587" y="4988080"/>
                  </a:lnTo>
                  <a:lnTo>
                    <a:pt x="367038" y="4991211"/>
                  </a:lnTo>
                  <a:lnTo>
                    <a:pt x="2239592" y="4991211"/>
                  </a:lnTo>
                  <a:lnTo>
                    <a:pt x="2201711" y="5003327"/>
                  </a:lnTo>
                  <a:lnTo>
                    <a:pt x="2157399" y="5011692"/>
                  </a:lnTo>
                  <a:lnTo>
                    <a:pt x="2111390" y="5014558"/>
                  </a:lnTo>
                  <a:close/>
                </a:path>
                <a:path w="2479040" h="5014595">
                  <a:moveTo>
                    <a:pt x="2239592" y="4991211"/>
                  </a:moveTo>
                  <a:lnTo>
                    <a:pt x="2111390" y="4991211"/>
                  </a:lnTo>
                  <a:lnTo>
                    <a:pt x="2157841" y="4988080"/>
                  </a:lnTo>
                  <a:lnTo>
                    <a:pt x="2202400" y="4978958"/>
                  </a:lnTo>
                  <a:lnTo>
                    <a:pt x="2244657" y="4964255"/>
                  </a:lnTo>
                  <a:lnTo>
                    <a:pt x="2284203" y="4944382"/>
                  </a:lnTo>
                  <a:lnTo>
                    <a:pt x="2320628" y="4919747"/>
                  </a:lnTo>
                  <a:lnTo>
                    <a:pt x="2353525" y="4890760"/>
                  </a:lnTo>
                  <a:lnTo>
                    <a:pt x="2382484" y="4857831"/>
                  </a:lnTo>
                  <a:lnTo>
                    <a:pt x="2407094" y="4821370"/>
                  </a:lnTo>
                  <a:lnTo>
                    <a:pt x="2426948" y="4781785"/>
                  </a:lnTo>
                  <a:lnTo>
                    <a:pt x="2441636" y="4739487"/>
                  </a:lnTo>
                  <a:lnTo>
                    <a:pt x="2450749" y="4694885"/>
                  </a:lnTo>
                  <a:lnTo>
                    <a:pt x="2453878" y="4648388"/>
                  </a:lnTo>
                  <a:lnTo>
                    <a:pt x="2453878" y="367398"/>
                  </a:lnTo>
                  <a:lnTo>
                    <a:pt x="2450749" y="320901"/>
                  </a:lnTo>
                  <a:lnTo>
                    <a:pt x="2441636" y="276299"/>
                  </a:lnTo>
                  <a:lnTo>
                    <a:pt x="2426948" y="234001"/>
                  </a:lnTo>
                  <a:lnTo>
                    <a:pt x="2407094" y="194416"/>
                  </a:lnTo>
                  <a:lnTo>
                    <a:pt x="2382484" y="157955"/>
                  </a:lnTo>
                  <a:lnTo>
                    <a:pt x="2353525" y="125026"/>
                  </a:lnTo>
                  <a:lnTo>
                    <a:pt x="2320628" y="96039"/>
                  </a:lnTo>
                  <a:lnTo>
                    <a:pt x="2284203" y="71404"/>
                  </a:lnTo>
                  <a:lnTo>
                    <a:pt x="2244657" y="51530"/>
                  </a:lnTo>
                  <a:lnTo>
                    <a:pt x="2202400" y="36828"/>
                  </a:lnTo>
                  <a:lnTo>
                    <a:pt x="2157841" y="27706"/>
                  </a:lnTo>
                  <a:lnTo>
                    <a:pt x="2111390" y="24575"/>
                  </a:lnTo>
                  <a:lnTo>
                    <a:pt x="2243077" y="24575"/>
                  </a:lnTo>
                  <a:lnTo>
                    <a:pt x="2305569" y="54576"/>
                  </a:lnTo>
                  <a:lnTo>
                    <a:pt x="2345853" y="83555"/>
                  </a:lnTo>
                  <a:lnTo>
                    <a:pt x="2380627" y="116866"/>
                  </a:lnTo>
                  <a:lnTo>
                    <a:pt x="2406003" y="147450"/>
                  </a:lnTo>
                  <a:lnTo>
                    <a:pt x="2430331" y="184505"/>
                  </a:lnTo>
                  <a:lnTo>
                    <a:pt x="2448315" y="219851"/>
                  </a:lnTo>
                  <a:lnTo>
                    <a:pt x="2462470" y="258039"/>
                  </a:lnTo>
                  <a:lnTo>
                    <a:pt x="2474307" y="311585"/>
                  </a:lnTo>
                  <a:lnTo>
                    <a:pt x="2478429" y="367398"/>
                  </a:lnTo>
                  <a:lnTo>
                    <a:pt x="2478428" y="1146430"/>
                  </a:lnTo>
                  <a:lnTo>
                    <a:pt x="2478352" y="4648388"/>
                  </a:lnTo>
                  <a:lnTo>
                    <a:pt x="2475566" y="4693213"/>
                  </a:lnTo>
                  <a:lnTo>
                    <a:pt x="2467209" y="4737568"/>
                  </a:lnTo>
                  <a:lnTo>
                    <a:pt x="2453703" y="4779880"/>
                  </a:lnTo>
                  <a:lnTo>
                    <a:pt x="2435392" y="4819803"/>
                  </a:lnTo>
                  <a:lnTo>
                    <a:pt x="2412623" y="4856990"/>
                  </a:lnTo>
                  <a:lnTo>
                    <a:pt x="2385740" y="4891097"/>
                  </a:lnTo>
                  <a:lnTo>
                    <a:pt x="2355089" y="4921778"/>
                  </a:lnTo>
                  <a:lnTo>
                    <a:pt x="2321016" y="4948687"/>
                  </a:lnTo>
                  <a:lnTo>
                    <a:pt x="2283865" y="4971479"/>
                  </a:lnTo>
                  <a:lnTo>
                    <a:pt x="2243981" y="4989807"/>
                  </a:lnTo>
                  <a:lnTo>
                    <a:pt x="2239592" y="4991211"/>
                  </a:lnTo>
                  <a:close/>
                </a:path>
                <a:path w="2479040" h="5014595">
                  <a:moveTo>
                    <a:pt x="2478429" y="1146430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609931" y="908129"/>
            <a:ext cx="2533015" cy="5014595"/>
            <a:chOff x="3609931" y="908129"/>
            <a:chExt cx="2533015" cy="5014595"/>
          </a:xfrm>
        </p:grpSpPr>
        <p:sp>
          <p:nvSpPr>
            <p:cNvPr id="9" name="object 9"/>
            <p:cNvSpPr/>
            <p:nvPr/>
          </p:nvSpPr>
          <p:spPr>
            <a:xfrm>
              <a:off x="3661488" y="932704"/>
              <a:ext cx="2429510" cy="4965700"/>
            </a:xfrm>
            <a:custGeom>
              <a:avLst/>
              <a:gdLst/>
              <a:ahLst/>
              <a:cxnLst/>
              <a:rect l="l" t="t" r="r" b="b"/>
              <a:pathLst>
                <a:path w="2429510" h="4965700">
                  <a:moveTo>
                    <a:pt x="2086839" y="4965407"/>
                  </a:moveTo>
                  <a:lnTo>
                    <a:pt x="342487" y="4965407"/>
                  </a:lnTo>
                  <a:lnTo>
                    <a:pt x="296036" y="4962276"/>
                  </a:lnTo>
                  <a:lnTo>
                    <a:pt x="251477" y="4953154"/>
                  </a:lnTo>
                  <a:lnTo>
                    <a:pt x="209221" y="4938452"/>
                  </a:lnTo>
                  <a:lnTo>
                    <a:pt x="169675" y="4918578"/>
                  </a:lnTo>
                  <a:lnTo>
                    <a:pt x="133249" y="4893943"/>
                  </a:lnTo>
                  <a:lnTo>
                    <a:pt x="100352" y="4864956"/>
                  </a:lnTo>
                  <a:lnTo>
                    <a:pt x="71394" y="4832027"/>
                  </a:lnTo>
                  <a:lnTo>
                    <a:pt x="46783" y="4795566"/>
                  </a:lnTo>
                  <a:lnTo>
                    <a:pt x="26929" y="4755981"/>
                  </a:lnTo>
                  <a:lnTo>
                    <a:pt x="12241" y="4713683"/>
                  </a:lnTo>
                  <a:lnTo>
                    <a:pt x="3128" y="4669081"/>
                  </a:lnTo>
                  <a:lnTo>
                    <a:pt x="0" y="4622584"/>
                  </a:lnTo>
                  <a:lnTo>
                    <a:pt x="0" y="342823"/>
                  </a:lnTo>
                  <a:lnTo>
                    <a:pt x="3128" y="296326"/>
                  </a:lnTo>
                  <a:lnTo>
                    <a:pt x="12241" y="251724"/>
                  </a:lnTo>
                  <a:lnTo>
                    <a:pt x="26929" y="209426"/>
                  </a:lnTo>
                  <a:lnTo>
                    <a:pt x="46783" y="169841"/>
                  </a:lnTo>
                  <a:lnTo>
                    <a:pt x="71394" y="133379"/>
                  </a:lnTo>
                  <a:lnTo>
                    <a:pt x="100352" y="100450"/>
                  </a:lnTo>
                  <a:lnTo>
                    <a:pt x="133249" y="71464"/>
                  </a:lnTo>
                  <a:lnTo>
                    <a:pt x="169675" y="46829"/>
                  </a:lnTo>
                  <a:lnTo>
                    <a:pt x="209221" y="26955"/>
                  </a:lnTo>
                  <a:lnTo>
                    <a:pt x="251478" y="12253"/>
                  </a:lnTo>
                  <a:lnTo>
                    <a:pt x="296037" y="3131"/>
                  </a:lnTo>
                  <a:lnTo>
                    <a:pt x="342487" y="0"/>
                  </a:lnTo>
                  <a:lnTo>
                    <a:pt x="2086840" y="0"/>
                  </a:lnTo>
                  <a:lnTo>
                    <a:pt x="2133290" y="3131"/>
                  </a:lnTo>
                  <a:lnTo>
                    <a:pt x="2177849" y="12253"/>
                  </a:lnTo>
                  <a:lnTo>
                    <a:pt x="2220105" y="26955"/>
                  </a:lnTo>
                  <a:lnTo>
                    <a:pt x="2259651" y="46829"/>
                  </a:lnTo>
                  <a:lnTo>
                    <a:pt x="2296077" y="71464"/>
                  </a:lnTo>
                  <a:lnTo>
                    <a:pt x="2328974" y="100450"/>
                  </a:lnTo>
                  <a:lnTo>
                    <a:pt x="2351937" y="126562"/>
                  </a:lnTo>
                  <a:lnTo>
                    <a:pt x="330211" y="126562"/>
                  </a:lnTo>
                  <a:lnTo>
                    <a:pt x="283818" y="131925"/>
                  </a:lnTo>
                  <a:lnTo>
                    <a:pt x="241205" y="147196"/>
                  </a:lnTo>
                  <a:lnTo>
                    <a:pt x="203594" y="171152"/>
                  </a:lnTo>
                  <a:lnTo>
                    <a:pt x="172211" y="202566"/>
                  </a:lnTo>
                  <a:lnTo>
                    <a:pt x="148279" y="240213"/>
                  </a:lnTo>
                  <a:lnTo>
                    <a:pt x="133023" y="282868"/>
                  </a:lnTo>
                  <a:lnTo>
                    <a:pt x="127665" y="329307"/>
                  </a:lnTo>
                  <a:lnTo>
                    <a:pt x="127665" y="4642245"/>
                  </a:lnTo>
                  <a:lnTo>
                    <a:pt x="133023" y="4688683"/>
                  </a:lnTo>
                  <a:lnTo>
                    <a:pt x="148279" y="4731339"/>
                  </a:lnTo>
                  <a:lnTo>
                    <a:pt x="172211" y="4768986"/>
                  </a:lnTo>
                  <a:lnTo>
                    <a:pt x="203594" y="4800400"/>
                  </a:lnTo>
                  <a:lnTo>
                    <a:pt x="241205" y="4824355"/>
                  </a:lnTo>
                  <a:lnTo>
                    <a:pt x="283818" y="4839627"/>
                  </a:lnTo>
                  <a:lnTo>
                    <a:pt x="330211" y="4844990"/>
                  </a:lnTo>
                  <a:lnTo>
                    <a:pt x="2346533" y="4844990"/>
                  </a:lnTo>
                  <a:lnTo>
                    <a:pt x="2328974" y="4864956"/>
                  </a:lnTo>
                  <a:lnTo>
                    <a:pt x="2296077" y="4893943"/>
                  </a:lnTo>
                  <a:lnTo>
                    <a:pt x="2259651" y="4918578"/>
                  </a:lnTo>
                  <a:lnTo>
                    <a:pt x="2220105" y="4938452"/>
                  </a:lnTo>
                  <a:lnTo>
                    <a:pt x="2177849" y="4953154"/>
                  </a:lnTo>
                  <a:lnTo>
                    <a:pt x="2133290" y="4962276"/>
                  </a:lnTo>
                  <a:lnTo>
                    <a:pt x="2086839" y="4965407"/>
                  </a:lnTo>
                  <a:close/>
                </a:path>
                <a:path w="2429510" h="4965700">
                  <a:moveTo>
                    <a:pt x="1723484" y="296130"/>
                  </a:moveTo>
                  <a:lnTo>
                    <a:pt x="708297" y="296130"/>
                  </a:lnTo>
                  <a:lnTo>
                    <a:pt x="664048" y="287087"/>
                  </a:lnTo>
                  <a:lnTo>
                    <a:pt x="627739" y="262493"/>
                  </a:lnTo>
                  <a:lnTo>
                    <a:pt x="603169" y="226149"/>
                  </a:lnTo>
                  <a:lnTo>
                    <a:pt x="594135" y="181856"/>
                  </a:lnTo>
                  <a:lnTo>
                    <a:pt x="594135" y="126562"/>
                  </a:lnTo>
                  <a:lnTo>
                    <a:pt x="1837646" y="126562"/>
                  </a:lnTo>
                  <a:lnTo>
                    <a:pt x="1837646" y="157280"/>
                  </a:lnTo>
                  <a:lnTo>
                    <a:pt x="1506207" y="157280"/>
                  </a:lnTo>
                  <a:lnTo>
                    <a:pt x="1494679" y="159661"/>
                  </a:lnTo>
                  <a:lnTo>
                    <a:pt x="1484878" y="166189"/>
                  </a:lnTo>
                  <a:lnTo>
                    <a:pt x="1484235" y="167110"/>
                  </a:lnTo>
                  <a:lnTo>
                    <a:pt x="1053240" y="167110"/>
                  </a:lnTo>
                  <a:lnTo>
                    <a:pt x="1045318" y="168646"/>
                  </a:lnTo>
                  <a:lnTo>
                    <a:pt x="1038663" y="172947"/>
                  </a:lnTo>
                  <a:lnTo>
                    <a:pt x="1034078" y="179552"/>
                  </a:lnTo>
                  <a:lnTo>
                    <a:pt x="1032371" y="187999"/>
                  </a:lnTo>
                  <a:lnTo>
                    <a:pt x="1034078" y="196447"/>
                  </a:lnTo>
                  <a:lnTo>
                    <a:pt x="1038663" y="203052"/>
                  </a:lnTo>
                  <a:lnTo>
                    <a:pt x="1045318" y="207352"/>
                  </a:lnTo>
                  <a:lnTo>
                    <a:pt x="1053240" y="208888"/>
                  </a:lnTo>
                  <a:lnTo>
                    <a:pt x="1483802" y="208888"/>
                  </a:lnTo>
                  <a:lnTo>
                    <a:pt x="1484418" y="209810"/>
                  </a:lnTo>
                  <a:lnTo>
                    <a:pt x="1494161" y="216338"/>
                  </a:lnTo>
                  <a:lnTo>
                    <a:pt x="1506207" y="218718"/>
                  </a:lnTo>
                  <a:lnTo>
                    <a:pt x="1830127" y="218718"/>
                  </a:lnTo>
                  <a:lnTo>
                    <a:pt x="1828612" y="226149"/>
                  </a:lnTo>
                  <a:lnTo>
                    <a:pt x="1804042" y="262493"/>
                  </a:lnTo>
                  <a:lnTo>
                    <a:pt x="1767733" y="287087"/>
                  </a:lnTo>
                  <a:lnTo>
                    <a:pt x="1723484" y="296130"/>
                  </a:lnTo>
                  <a:close/>
                </a:path>
                <a:path w="2429510" h="4965700">
                  <a:moveTo>
                    <a:pt x="2346533" y="4844990"/>
                  </a:moveTo>
                  <a:lnTo>
                    <a:pt x="2101570" y="4844990"/>
                  </a:lnTo>
                  <a:lnTo>
                    <a:pt x="2147963" y="4839627"/>
                  </a:lnTo>
                  <a:lnTo>
                    <a:pt x="2190576" y="4824355"/>
                  </a:lnTo>
                  <a:lnTo>
                    <a:pt x="2228187" y="4800400"/>
                  </a:lnTo>
                  <a:lnTo>
                    <a:pt x="2259570" y="4768986"/>
                  </a:lnTo>
                  <a:lnTo>
                    <a:pt x="2283502" y="4731339"/>
                  </a:lnTo>
                  <a:lnTo>
                    <a:pt x="2298758" y="4688683"/>
                  </a:lnTo>
                  <a:lnTo>
                    <a:pt x="2304116" y="4642245"/>
                  </a:lnTo>
                  <a:lnTo>
                    <a:pt x="2302888" y="4642245"/>
                  </a:lnTo>
                  <a:lnTo>
                    <a:pt x="2302888" y="329307"/>
                  </a:lnTo>
                  <a:lnTo>
                    <a:pt x="2297531" y="282868"/>
                  </a:lnTo>
                  <a:lnTo>
                    <a:pt x="2282274" y="240213"/>
                  </a:lnTo>
                  <a:lnTo>
                    <a:pt x="2258342" y="202566"/>
                  </a:lnTo>
                  <a:lnTo>
                    <a:pt x="2226959" y="171152"/>
                  </a:lnTo>
                  <a:lnTo>
                    <a:pt x="2189349" y="147196"/>
                  </a:lnTo>
                  <a:lnTo>
                    <a:pt x="2146735" y="131925"/>
                  </a:lnTo>
                  <a:lnTo>
                    <a:pt x="2100342" y="126562"/>
                  </a:lnTo>
                  <a:lnTo>
                    <a:pt x="2351937" y="126562"/>
                  </a:lnTo>
                  <a:lnTo>
                    <a:pt x="2382543" y="169841"/>
                  </a:lnTo>
                  <a:lnTo>
                    <a:pt x="2402397" y="209426"/>
                  </a:lnTo>
                  <a:lnTo>
                    <a:pt x="2417085" y="251724"/>
                  </a:lnTo>
                  <a:lnTo>
                    <a:pt x="2426198" y="296326"/>
                  </a:lnTo>
                  <a:lnTo>
                    <a:pt x="2429326" y="342823"/>
                  </a:lnTo>
                  <a:lnTo>
                    <a:pt x="2429326" y="4622584"/>
                  </a:lnTo>
                  <a:lnTo>
                    <a:pt x="2426198" y="4669081"/>
                  </a:lnTo>
                  <a:lnTo>
                    <a:pt x="2417085" y="4713683"/>
                  </a:lnTo>
                  <a:lnTo>
                    <a:pt x="2402397" y="4755981"/>
                  </a:lnTo>
                  <a:lnTo>
                    <a:pt x="2382543" y="4795566"/>
                  </a:lnTo>
                  <a:lnTo>
                    <a:pt x="2357932" y="4832027"/>
                  </a:lnTo>
                  <a:lnTo>
                    <a:pt x="2346533" y="4844990"/>
                  </a:lnTo>
                  <a:close/>
                </a:path>
                <a:path w="2429510" h="4965700">
                  <a:moveTo>
                    <a:pt x="1830127" y="218718"/>
                  </a:moveTo>
                  <a:lnTo>
                    <a:pt x="1506207" y="218718"/>
                  </a:lnTo>
                  <a:lnTo>
                    <a:pt x="1518252" y="216338"/>
                  </a:lnTo>
                  <a:lnTo>
                    <a:pt x="1527996" y="209810"/>
                  </a:lnTo>
                  <a:lnTo>
                    <a:pt x="1534517" y="200057"/>
                  </a:lnTo>
                  <a:lnTo>
                    <a:pt x="1536896" y="187999"/>
                  </a:lnTo>
                  <a:lnTo>
                    <a:pt x="1534517" y="175942"/>
                  </a:lnTo>
                  <a:lnTo>
                    <a:pt x="1527996" y="166189"/>
                  </a:lnTo>
                  <a:lnTo>
                    <a:pt x="1518252" y="159661"/>
                  </a:lnTo>
                  <a:lnTo>
                    <a:pt x="1506207" y="157280"/>
                  </a:lnTo>
                  <a:lnTo>
                    <a:pt x="1837646" y="157280"/>
                  </a:lnTo>
                  <a:lnTo>
                    <a:pt x="1837646" y="181856"/>
                  </a:lnTo>
                  <a:lnTo>
                    <a:pt x="1830127" y="218718"/>
                  </a:lnTo>
                  <a:close/>
                </a:path>
                <a:path w="2429510" h="4965700">
                  <a:moveTo>
                    <a:pt x="1483802" y="208888"/>
                  </a:moveTo>
                  <a:lnTo>
                    <a:pt x="1347852" y="208888"/>
                  </a:lnTo>
                  <a:lnTo>
                    <a:pt x="1355774" y="207352"/>
                  </a:lnTo>
                  <a:lnTo>
                    <a:pt x="1362430" y="203052"/>
                  </a:lnTo>
                  <a:lnTo>
                    <a:pt x="1367014" y="196447"/>
                  </a:lnTo>
                  <a:lnTo>
                    <a:pt x="1368721" y="187999"/>
                  </a:lnTo>
                  <a:lnTo>
                    <a:pt x="1367014" y="179552"/>
                  </a:lnTo>
                  <a:lnTo>
                    <a:pt x="1362430" y="172947"/>
                  </a:lnTo>
                  <a:lnTo>
                    <a:pt x="1355774" y="168646"/>
                  </a:lnTo>
                  <a:lnTo>
                    <a:pt x="1347852" y="167110"/>
                  </a:lnTo>
                  <a:lnTo>
                    <a:pt x="1484235" y="167110"/>
                  </a:lnTo>
                  <a:lnTo>
                    <a:pt x="1478069" y="175942"/>
                  </a:lnTo>
                  <a:lnTo>
                    <a:pt x="1475518" y="187999"/>
                  </a:lnTo>
                  <a:lnTo>
                    <a:pt x="1477896" y="200057"/>
                  </a:lnTo>
                  <a:lnTo>
                    <a:pt x="1483802" y="208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9398" y="1059340"/>
              <a:ext cx="2178425" cy="47207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93856" y="1089989"/>
              <a:ext cx="504825" cy="61594"/>
            </a:xfrm>
            <a:custGeom>
              <a:avLst/>
              <a:gdLst/>
              <a:ahLst/>
              <a:cxnLst/>
              <a:rect l="l" t="t" r="r" b="b"/>
              <a:pathLst>
                <a:path w="504825" h="61594">
                  <a:moveTo>
                    <a:pt x="336346" y="30721"/>
                  </a:moveTo>
                  <a:lnTo>
                    <a:pt x="334645" y="22275"/>
                  </a:lnTo>
                  <a:lnTo>
                    <a:pt x="330060" y="15671"/>
                  </a:lnTo>
                  <a:lnTo>
                    <a:pt x="323405" y="11366"/>
                  </a:lnTo>
                  <a:lnTo>
                    <a:pt x="315480" y="9829"/>
                  </a:lnTo>
                  <a:lnTo>
                    <a:pt x="20866" y="9829"/>
                  </a:lnTo>
                  <a:lnTo>
                    <a:pt x="12941" y="11366"/>
                  </a:lnTo>
                  <a:lnTo>
                    <a:pt x="6286" y="15671"/>
                  </a:lnTo>
                  <a:lnTo>
                    <a:pt x="1701" y="22275"/>
                  </a:lnTo>
                  <a:lnTo>
                    <a:pt x="0" y="30721"/>
                  </a:lnTo>
                  <a:lnTo>
                    <a:pt x="1701" y="39166"/>
                  </a:lnTo>
                  <a:lnTo>
                    <a:pt x="6286" y="45770"/>
                  </a:lnTo>
                  <a:lnTo>
                    <a:pt x="12941" y="50076"/>
                  </a:lnTo>
                  <a:lnTo>
                    <a:pt x="20866" y="51612"/>
                  </a:lnTo>
                  <a:lnTo>
                    <a:pt x="315480" y="51612"/>
                  </a:lnTo>
                  <a:lnTo>
                    <a:pt x="323405" y="50076"/>
                  </a:lnTo>
                  <a:lnTo>
                    <a:pt x="330060" y="45770"/>
                  </a:lnTo>
                  <a:lnTo>
                    <a:pt x="334645" y="39166"/>
                  </a:lnTo>
                  <a:lnTo>
                    <a:pt x="336346" y="30721"/>
                  </a:lnTo>
                  <a:close/>
                </a:path>
                <a:path w="504825" h="61594">
                  <a:moveTo>
                    <a:pt x="504545" y="26644"/>
                  </a:moveTo>
                  <a:lnTo>
                    <a:pt x="477901" y="0"/>
                  </a:lnTo>
                  <a:lnTo>
                    <a:pt x="473837" y="0"/>
                  </a:lnTo>
                  <a:lnTo>
                    <a:pt x="469760" y="0"/>
                  </a:lnTo>
                  <a:lnTo>
                    <a:pt x="443128" y="26644"/>
                  </a:lnTo>
                  <a:lnTo>
                    <a:pt x="443128" y="34798"/>
                  </a:lnTo>
                  <a:lnTo>
                    <a:pt x="469760" y="61442"/>
                  </a:lnTo>
                  <a:lnTo>
                    <a:pt x="477901" y="61442"/>
                  </a:lnTo>
                  <a:lnTo>
                    <a:pt x="504545" y="34798"/>
                  </a:lnTo>
                  <a:lnTo>
                    <a:pt x="504545" y="2664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09924" y="1571662"/>
              <a:ext cx="2533015" cy="1187450"/>
            </a:xfrm>
            <a:custGeom>
              <a:avLst/>
              <a:gdLst/>
              <a:ahLst/>
              <a:cxnLst/>
              <a:rect l="l" t="t" r="r" b="b"/>
              <a:pathLst>
                <a:path w="2533015" h="1187450">
                  <a:moveTo>
                    <a:pt x="27012" y="813435"/>
                  </a:moveTo>
                  <a:lnTo>
                    <a:pt x="16573" y="815594"/>
                  </a:lnTo>
                  <a:lnTo>
                    <a:pt x="7975" y="821423"/>
                  </a:lnTo>
                  <a:lnTo>
                    <a:pt x="2146" y="830021"/>
                  </a:lnTo>
                  <a:lnTo>
                    <a:pt x="0" y="840473"/>
                  </a:lnTo>
                  <a:lnTo>
                    <a:pt x="0" y="1159954"/>
                  </a:lnTo>
                  <a:lnTo>
                    <a:pt x="2146" y="1170393"/>
                  </a:lnTo>
                  <a:lnTo>
                    <a:pt x="7975" y="1178991"/>
                  </a:lnTo>
                  <a:lnTo>
                    <a:pt x="16573" y="1184833"/>
                  </a:lnTo>
                  <a:lnTo>
                    <a:pt x="27012" y="1186980"/>
                  </a:lnTo>
                  <a:lnTo>
                    <a:pt x="27012" y="813435"/>
                  </a:lnTo>
                  <a:close/>
                </a:path>
                <a:path w="2533015" h="1187450">
                  <a:moveTo>
                    <a:pt x="27012" y="360032"/>
                  </a:moveTo>
                  <a:lnTo>
                    <a:pt x="16573" y="361988"/>
                  </a:lnTo>
                  <a:lnTo>
                    <a:pt x="7975" y="367398"/>
                  </a:lnTo>
                  <a:lnTo>
                    <a:pt x="2146" y="375577"/>
                  </a:lnTo>
                  <a:lnTo>
                    <a:pt x="0" y="385826"/>
                  </a:lnTo>
                  <a:lnTo>
                    <a:pt x="0" y="705307"/>
                  </a:lnTo>
                  <a:lnTo>
                    <a:pt x="2146" y="715746"/>
                  </a:lnTo>
                  <a:lnTo>
                    <a:pt x="7975" y="724357"/>
                  </a:lnTo>
                  <a:lnTo>
                    <a:pt x="16573" y="730186"/>
                  </a:lnTo>
                  <a:lnTo>
                    <a:pt x="27012" y="732345"/>
                  </a:lnTo>
                  <a:lnTo>
                    <a:pt x="27012" y="360032"/>
                  </a:lnTo>
                  <a:close/>
                </a:path>
                <a:path w="2533015" h="1187450">
                  <a:moveTo>
                    <a:pt x="27012" y="0"/>
                  </a:moveTo>
                  <a:lnTo>
                    <a:pt x="16573" y="1955"/>
                  </a:lnTo>
                  <a:lnTo>
                    <a:pt x="7975" y="7378"/>
                  </a:lnTo>
                  <a:lnTo>
                    <a:pt x="2146" y="15557"/>
                  </a:lnTo>
                  <a:lnTo>
                    <a:pt x="0" y="25806"/>
                  </a:lnTo>
                  <a:lnTo>
                    <a:pt x="0" y="179400"/>
                  </a:lnTo>
                  <a:lnTo>
                    <a:pt x="2146" y="189839"/>
                  </a:lnTo>
                  <a:lnTo>
                    <a:pt x="7975" y="198450"/>
                  </a:lnTo>
                  <a:lnTo>
                    <a:pt x="16573" y="204279"/>
                  </a:lnTo>
                  <a:lnTo>
                    <a:pt x="27012" y="206438"/>
                  </a:lnTo>
                  <a:lnTo>
                    <a:pt x="27012" y="0"/>
                  </a:lnTo>
                  <a:close/>
                </a:path>
                <a:path w="2533015" h="1187450">
                  <a:moveTo>
                    <a:pt x="2532443" y="509930"/>
                  </a:moveTo>
                  <a:lnTo>
                    <a:pt x="2530297" y="499491"/>
                  </a:lnTo>
                  <a:lnTo>
                    <a:pt x="2524468" y="490893"/>
                  </a:lnTo>
                  <a:lnTo>
                    <a:pt x="2515870" y="485051"/>
                  </a:lnTo>
                  <a:lnTo>
                    <a:pt x="2505430" y="482904"/>
                  </a:lnTo>
                  <a:lnTo>
                    <a:pt x="2505430" y="1081303"/>
                  </a:lnTo>
                  <a:lnTo>
                    <a:pt x="2515870" y="1079157"/>
                  </a:lnTo>
                  <a:lnTo>
                    <a:pt x="2524468" y="1073315"/>
                  </a:lnTo>
                  <a:lnTo>
                    <a:pt x="2530297" y="1064717"/>
                  </a:lnTo>
                  <a:lnTo>
                    <a:pt x="2532443" y="1054277"/>
                  </a:lnTo>
                  <a:lnTo>
                    <a:pt x="2532443" y="50993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36937" y="908129"/>
              <a:ext cx="2479040" cy="5014595"/>
            </a:xfrm>
            <a:custGeom>
              <a:avLst/>
              <a:gdLst/>
              <a:ahLst/>
              <a:cxnLst/>
              <a:rect l="l" t="t" r="r" b="b"/>
              <a:pathLst>
                <a:path w="2479040" h="5014595">
                  <a:moveTo>
                    <a:pt x="2111390" y="5014558"/>
                  </a:moveTo>
                  <a:lnTo>
                    <a:pt x="367038" y="5014558"/>
                  </a:lnTo>
                  <a:lnTo>
                    <a:pt x="321029" y="5011692"/>
                  </a:lnTo>
                  <a:lnTo>
                    <a:pt x="276717" y="5003327"/>
                  </a:lnTo>
                  <a:lnTo>
                    <a:pt x="234447" y="4989807"/>
                  </a:lnTo>
                  <a:lnTo>
                    <a:pt x="194564" y="4971479"/>
                  </a:lnTo>
                  <a:lnTo>
                    <a:pt x="157412" y="4948687"/>
                  </a:lnTo>
                  <a:lnTo>
                    <a:pt x="123339" y="4921778"/>
                  </a:lnTo>
                  <a:lnTo>
                    <a:pt x="92688" y="4891097"/>
                  </a:lnTo>
                  <a:lnTo>
                    <a:pt x="65805" y="4856990"/>
                  </a:lnTo>
                  <a:lnTo>
                    <a:pt x="43036" y="4819803"/>
                  </a:lnTo>
                  <a:lnTo>
                    <a:pt x="24725" y="4779880"/>
                  </a:lnTo>
                  <a:lnTo>
                    <a:pt x="11219" y="4737568"/>
                  </a:lnTo>
                  <a:lnTo>
                    <a:pt x="2862" y="4693213"/>
                  </a:lnTo>
                  <a:lnTo>
                    <a:pt x="76" y="4648388"/>
                  </a:lnTo>
                  <a:lnTo>
                    <a:pt x="0" y="367398"/>
                  </a:lnTo>
                  <a:lnTo>
                    <a:pt x="460" y="348794"/>
                  </a:lnTo>
                  <a:lnTo>
                    <a:pt x="7365" y="293672"/>
                  </a:lnTo>
                  <a:lnTo>
                    <a:pt x="20667" y="245156"/>
                  </a:lnTo>
                  <a:lnTo>
                    <a:pt x="36826" y="207659"/>
                  </a:lnTo>
                  <a:lnTo>
                    <a:pt x="58634" y="169568"/>
                  </a:lnTo>
                  <a:lnTo>
                    <a:pt x="81440" y="136622"/>
                  </a:lnTo>
                  <a:lnTo>
                    <a:pt x="108024" y="106901"/>
                  </a:lnTo>
                  <a:lnTo>
                    <a:pt x="114469" y="101180"/>
                  </a:lnTo>
                  <a:lnTo>
                    <a:pt x="127358" y="89276"/>
                  </a:lnTo>
                  <a:lnTo>
                    <a:pt x="173615" y="55048"/>
                  </a:lnTo>
                  <a:lnTo>
                    <a:pt x="217492" y="31849"/>
                  </a:lnTo>
                  <a:lnTo>
                    <a:pt x="264788" y="14548"/>
                  </a:lnTo>
                  <a:lnTo>
                    <a:pt x="314852" y="3735"/>
                  </a:lnTo>
                  <a:lnTo>
                    <a:pt x="367038" y="0"/>
                  </a:lnTo>
                  <a:lnTo>
                    <a:pt x="2112618" y="0"/>
                  </a:lnTo>
                  <a:lnTo>
                    <a:pt x="2164686" y="3617"/>
                  </a:lnTo>
                  <a:lnTo>
                    <a:pt x="2214514" y="14194"/>
                  </a:lnTo>
                  <a:lnTo>
                    <a:pt x="2243077" y="24575"/>
                  </a:lnTo>
                  <a:lnTo>
                    <a:pt x="367038" y="24575"/>
                  </a:lnTo>
                  <a:lnTo>
                    <a:pt x="320587" y="27707"/>
                  </a:lnTo>
                  <a:lnTo>
                    <a:pt x="276029" y="36834"/>
                  </a:lnTo>
                  <a:lnTo>
                    <a:pt x="233772" y="51550"/>
                  </a:lnTo>
                  <a:lnTo>
                    <a:pt x="194226" y="71449"/>
                  </a:lnTo>
                  <a:lnTo>
                    <a:pt x="157800" y="96128"/>
                  </a:lnTo>
                  <a:lnTo>
                    <a:pt x="124903" y="125179"/>
                  </a:lnTo>
                  <a:lnTo>
                    <a:pt x="95945" y="158198"/>
                  </a:lnTo>
                  <a:lnTo>
                    <a:pt x="71334" y="194780"/>
                  </a:lnTo>
                  <a:lnTo>
                    <a:pt x="51480" y="234519"/>
                  </a:lnTo>
                  <a:lnTo>
                    <a:pt x="36792" y="277010"/>
                  </a:lnTo>
                  <a:lnTo>
                    <a:pt x="27679" y="321848"/>
                  </a:lnTo>
                  <a:lnTo>
                    <a:pt x="24633" y="367398"/>
                  </a:lnTo>
                  <a:lnTo>
                    <a:pt x="24551" y="4648388"/>
                  </a:lnTo>
                  <a:lnTo>
                    <a:pt x="27679" y="4694885"/>
                  </a:lnTo>
                  <a:lnTo>
                    <a:pt x="36792" y="4739487"/>
                  </a:lnTo>
                  <a:lnTo>
                    <a:pt x="51480" y="4781785"/>
                  </a:lnTo>
                  <a:lnTo>
                    <a:pt x="71334" y="4821370"/>
                  </a:lnTo>
                  <a:lnTo>
                    <a:pt x="95945" y="4857831"/>
                  </a:lnTo>
                  <a:lnTo>
                    <a:pt x="124903" y="4890760"/>
                  </a:lnTo>
                  <a:lnTo>
                    <a:pt x="157800" y="4919747"/>
                  </a:lnTo>
                  <a:lnTo>
                    <a:pt x="194226" y="4944382"/>
                  </a:lnTo>
                  <a:lnTo>
                    <a:pt x="233772" y="4964255"/>
                  </a:lnTo>
                  <a:lnTo>
                    <a:pt x="276029" y="4978958"/>
                  </a:lnTo>
                  <a:lnTo>
                    <a:pt x="320587" y="4988080"/>
                  </a:lnTo>
                  <a:lnTo>
                    <a:pt x="367038" y="4991211"/>
                  </a:lnTo>
                  <a:lnTo>
                    <a:pt x="2239592" y="4991211"/>
                  </a:lnTo>
                  <a:lnTo>
                    <a:pt x="2201711" y="5003327"/>
                  </a:lnTo>
                  <a:lnTo>
                    <a:pt x="2157399" y="5011692"/>
                  </a:lnTo>
                  <a:lnTo>
                    <a:pt x="2111390" y="5014558"/>
                  </a:lnTo>
                  <a:close/>
                </a:path>
                <a:path w="2479040" h="5014595">
                  <a:moveTo>
                    <a:pt x="2239592" y="4991211"/>
                  </a:moveTo>
                  <a:lnTo>
                    <a:pt x="2111390" y="4991211"/>
                  </a:lnTo>
                  <a:lnTo>
                    <a:pt x="2157841" y="4988080"/>
                  </a:lnTo>
                  <a:lnTo>
                    <a:pt x="2202400" y="4978958"/>
                  </a:lnTo>
                  <a:lnTo>
                    <a:pt x="2244657" y="4964255"/>
                  </a:lnTo>
                  <a:lnTo>
                    <a:pt x="2284203" y="4944382"/>
                  </a:lnTo>
                  <a:lnTo>
                    <a:pt x="2320628" y="4919747"/>
                  </a:lnTo>
                  <a:lnTo>
                    <a:pt x="2353525" y="4890760"/>
                  </a:lnTo>
                  <a:lnTo>
                    <a:pt x="2382484" y="4857831"/>
                  </a:lnTo>
                  <a:lnTo>
                    <a:pt x="2407094" y="4821370"/>
                  </a:lnTo>
                  <a:lnTo>
                    <a:pt x="2426948" y="4781785"/>
                  </a:lnTo>
                  <a:lnTo>
                    <a:pt x="2441636" y="4739487"/>
                  </a:lnTo>
                  <a:lnTo>
                    <a:pt x="2450749" y="4694885"/>
                  </a:lnTo>
                  <a:lnTo>
                    <a:pt x="2453878" y="4648388"/>
                  </a:lnTo>
                  <a:lnTo>
                    <a:pt x="2453878" y="367398"/>
                  </a:lnTo>
                  <a:lnTo>
                    <a:pt x="2450749" y="320901"/>
                  </a:lnTo>
                  <a:lnTo>
                    <a:pt x="2441636" y="276299"/>
                  </a:lnTo>
                  <a:lnTo>
                    <a:pt x="2426948" y="234001"/>
                  </a:lnTo>
                  <a:lnTo>
                    <a:pt x="2407094" y="194416"/>
                  </a:lnTo>
                  <a:lnTo>
                    <a:pt x="2382484" y="157955"/>
                  </a:lnTo>
                  <a:lnTo>
                    <a:pt x="2353525" y="125026"/>
                  </a:lnTo>
                  <a:lnTo>
                    <a:pt x="2320628" y="96039"/>
                  </a:lnTo>
                  <a:lnTo>
                    <a:pt x="2284203" y="71404"/>
                  </a:lnTo>
                  <a:lnTo>
                    <a:pt x="2244657" y="51530"/>
                  </a:lnTo>
                  <a:lnTo>
                    <a:pt x="2202400" y="36828"/>
                  </a:lnTo>
                  <a:lnTo>
                    <a:pt x="2157841" y="27706"/>
                  </a:lnTo>
                  <a:lnTo>
                    <a:pt x="2111390" y="24575"/>
                  </a:lnTo>
                  <a:lnTo>
                    <a:pt x="2243077" y="24575"/>
                  </a:lnTo>
                  <a:lnTo>
                    <a:pt x="2305569" y="54576"/>
                  </a:lnTo>
                  <a:lnTo>
                    <a:pt x="2345853" y="83555"/>
                  </a:lnTo>
                  <a:lnTo>
                    <a:pt x="2380627" y="116866"/>
                  </a:lnTo>
                  <a:lnTo>
                    <a:pt x="2406003" y="147450"/>
                  </a:lnTo>
                  <a:lnTo>
                    <a:pt x="2430331" y="184505"/>
                  </a:lnTo>
                  <a:lnTo>
                    <a:pt x="2448315" y="219851"/>
                  </a:lnTo>
                  <a:lnTo>
                    <a:pt x="2462470" y="258039"/>
                  </a:lnTo>
                  <a:lnTo>
                    <a:pt x="2474307" y="311585"/>
                  </a:lnTo>
                  <a:lnTo>
                    <a:pt x="2478429" y="367398"/>
                  </a:lnTo>
                  <a:lnTo>
                    <a:pt x="2478428" y="1146430"/>
                  </a:lnTo>
                  <a:lnTo>
                    <a:pt x="2478352" y="4648388"/>
                  </a:lnTo>
                  <a:lnTo>
                    <a:pt x="2475566" y="4693213"/>
                  </a:lnTo>
                  <a:lnTo>
                    <a:pt x="2467209" y="4737568"/>
                  </a:lnTo>
                  <a:lnTo>
                    <a:pt x="2453703" y="4779880"/>
                  </a:lnTo>
                  <a:lnTo>
                    <a:pt x="2435392" y="4819803"/>
                  </a:lnTo>
                  <a:lnTo>
                    <a:pt x="2412623" y="4856990"/>
                  </a:lnTo>
                  <a:lnTo>
                    <a:pt x="2385740" y="4891097"/>
                  </a:lnTo>
                  <a:lnTo>
                    <a:pt x="2355089" y="4921778"/>
                  </a:lnTo>
                  <a:lnTo>
                    <a:pt x="2321016" y="4948687"/>
                  </a:lnTo>
                  <a:lnTo>
                    <a:pt x="2283865" y="4971479"/>
                  </a:lnTo>
                  <a:lnTo>
                    <a:pt x="2243981" y="4989807"/>
                  </a:lnTo>
                  <a:lnTo>
                    <a:pt x="2239592" y="4991211"/>
                  </a:lnTo>
                  <a:close/>
                </a:path>
                <a:path w="2479040" h="5014595">
                  <a:moveTo>
                    <a:pt x="2478429" y="1146430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384224" y="908129"/>
            <a:ext cx="2533015" cy="5014595"/>
            <a:chOff x="6384224" y="908129"/>
            <a:chExt cx="2533015" cy="5014595"/>
          </a:xfrm>
        </p:grpSpPr>
        <p:sp>
          <p:nvSpPr>
            <p:cNvPr id="15" name="object 15"/>
            <p:cNvSpPr/>
            <p:nvPr/>
          </p:nvSpPr>
          <p:spPr>
            <a:xfrm>
              <a:off x="6435781" y="932704"/>
              <a:ext cx="2429510" cy="4965700"/>
            </a:xfrm>
            <a:custGeom>
              <a:avLst/>
              <a:gdLst/>
              <a:ahLst/>
              <a:cxnLst/>
              <a:rect l="l" t="t" r="r" b="b"/>
              <a:pathLst>
                <a:path w="2429509" h="4965700">
                  <a:moveTo>
                    <a:pt x="2086839" y="4965407"/>
                  </a:moveTo>
                  <a:lnTo>
                    <a:pt x="342487" y="4965407"/>
                  </a:lnTo>
                  <a:lnTo>
                    <a:pt x="296036" y="4962276"/>
                  </a:lnTo>
                  <a:lnTo>
                    <a:pt x="251477" y="4953154"/>
                  </a:lnTo>
                  <a:lnTo>
                    <a:pt x="209221" y="4938452"/>
                  </a:lnTo>
                  <a:lnTo>
                    <a:pt x="169675" y="4918578"/>
                  </a:lnTo>
                  <a:lnTo>
                    <a:pt x="133249" y="4893943"/>
                  </a:lnTo>
                  <a:lnTo>
                    <a:pt x="100352" y="4864956"/>
                  </a:lnTo>
                  <a:lnTo>
                    <a:pt x="71394" y="4832027"/>
                  </a:lnTo>
                  <a:lnTo>
                    <a:pt x="46783" y="4795566"/>
                  </a:lnTo>
                  <a:lnTo>
                    <a:pt x="26929" y="4755981"/>
                  </a:lnTo>
                  <a:lnTo>
                    <a:pt x="12241" y="4713683"/>
                  </a:lnTo>
                  <a:lnTo>
                    <a:pt x="3128" y="4669081"/>
                  </a:lnTo>
                  <a:lnTo>
                    <a:pt x="0" y="4622584"/>
                  </a:lnTo>
                  <a:lnTo>
                    <a:pt x="0" y="342823"/>
                  </a:lnTo>
                  <a:lnTo>
                    <a:pt x="3128" y="296326"/>
                  </a:lnTo>
                  <a:lnTo>
                    <a:pt x="12241" y="251724"/>
                  </a:lnTo>
                  <a:lnTo>
                    <a:pt x="26929" y="209426"/>
                  </a:lnTo>
                  <a:lnTo>
                    <a:pt x="46783" y="169841"/>
                  </a:lnTo>
                  <a:lnTo>
                    <a:pt x="71394" y="133379"/>
                  </a:lnTo>
                  <a:lnTo>
                    <a:pt x="100352" y="100450"/>
                  </a:lnTo>
                  <a:lnTo>
                    <a:pt x="133249" y="71464"/>
                  </a:lnTo>
                  <a:lnTo>
                    <a:pt x="169675" y="46829"/>
                  </a:lnTo>
                  <a:lnTo>
                    <a:pt x="209221" y="26955"/>
                  </a:lnTo>
                  <a:lnTo>
                    <a:pt x="251478" y="12253"/>
                  </a:lnTo>
                  <a:lnTo>
                    <a:pt x="296037" y="3131"/>
                  </a:lnTo>
                  <a:lnTo>
                    <a:pt x="342487" y="0"/>
                  </a:lnTo>
                  <a:lnTo>
                    <a:pt x="2086840" y="0"/>
                  </a:lnTo>
                  <a:lnTo>
                    <a:pt x="2133290" y="3131"/>
                  </a:lnTo>
                  <a:lnTo>
                    <a:pt x="2177849" y="12253"/>
                  </a:lnTo>
                  <a:lnTo>
                    <a:pt x="2220105" y="26955"/>
                  </a:lnTo>
                  <a:lnTo>
                    <a:pt x="2259651" y="46829"/>
                  </a:lnTo>
                  <a:lnTo>
                    <a:pt x="2296077" y="71464"/>
                  </a:lnTo>
                  <a:lnTo>
                    <a:pt x="2328974" y="100450"/>
                  </a:lnTo>
                  <a:lnTo>
                    <a:pt x="2351937" y="126562"/>
                  </a:lnTo>
                  <a:lnTo>
                    <a:pt x="330211" y="126562"/>
                  </a:lnTo>
                  <a:lnTo>
                    <a:pt x="283818" y="131925"/>
                  </a:lnTo>
                  <a:lnTo>
                    <a:pt x="241205" y="147196"/>
                  </a:lnTo>
                  <a:lnTo>
                    <a:pt x="203594" y="171152"/>
                  </a:lnTo>
                  <a:lnTo>
                    <a:pt x="172211" y="202566"/>
                  </a:lnTo>
                  <a:lnTo>
                    <a:pt x="148279" y="240213"/>
                  </a:lnTo>
                  <a:lnTo>
                    <a:pt x="133023" y="282868"/>
                  </a:lnTo>
                  <a:lnTo>
                    <a:pt x="127665" y="329307"/>
                  </a:lnTo>
                  <a:lnTo>
                    <a:pt x="127665" y="4642245"/>
                  </a:lnTo>
                  <a:lnTo>
                    <a:pt x="133023" y="4688683"/>
                  </a:lnTo>
                  <a:lnTo>
                    <a:pt x="148279" y="4731339"/>
                  </a:lnTo>
                  <a:lnTo>
                    <a:pt x="172211" y="4768986"/>
                  </a:lnTo>
                  <a:lnTo>
                    <a:pt x="203594" y="4800400"/>
                  </a:lnTo>
                  <a:lnTo>
                    <a:pt x="241205" y="4824355"/>
                  </a:lnTo>
                  <a:lnTo>
                    <a:pt x="283818" y="4839627"/>
                  </a:lnTo>
                  <a:lnTo>
                    <a:pt x="330211" y="4844990"/>
                  </a:lnTo>
                  <a:lnTo>
                    <a:pt x="2346533" y="4844990"/>
                  </a:lnTo>
                  <a:lnTo>
                    <a:pt x="2328974" y="4864956"/>
                  </a:lnTo>
                  <a:lnTo>
                    <a:pt x="2296077" y="4893943"/>
                  </a:lnTo>
                  <a:lnTo>
                    <a:pt x="2259651" y="4918578"/>
                  </a:lnTo>
                  <a:lnTo>
                    <a:pt x="2220105" y="4938452"/>
                  </a:lnTo>
                  <a:lnTo>
                    <a:pt x="2177849" y="4953154"/>
                  </a:lnTo>
                  <a:lnTo>
                    <a:pt x="2133290" y="4962276"/>
                  </a:lnTo>
                  <a:lnTo>
                    <a:pt x="2086839" y="4965407"/>
                  </a:lnTo>
                  <a:close/>
                </a:path>
                <a:path w="2429509" h="4965700">
                  <a:moveTo>
                    <a:pt x="1723484" y="296130"/>
                  </a:moveTo>
                  <a:lnTo>
                    <a:pt x="708297" y="296130"/>
                  </a:lnTo>
                  <a:lnTo>
                    <a:pt x="664048" y="287087"/>
                  </a:lnTo>
                  <a:lnTo>
                    <a:pt x="627739" y="262493"/>
                  </a:lnTo>
                  <a:lnTo>
                    <a:pt x="603169" y="226149"/>
                  </a:lnTo>
                  <a:lnTo>
                    <a:pt x="594135" y="181856"/>
                  </a:lnTo>
                  <a:lnTo>
                    <a:pt x="594135" y="126562"/>
                  </a:lnTo>
                  <a:lnTo>
                    <a:pt x="1837646" y="126562"/>
                  </a:lnTo>
                  <a:lnTo>
                    <a:pt x="1837646" y="157280"/>
                  </a:lnTo>
                  <a:lnTo>
                    <a:pt x="1506207" y="157280"/>
                  </a:lnTo>
                  <a:lnTo>
                    <a:pt x="1494679" y="159661"/>
                  </a:lnTo>
                  <a:lnTo>
                    <a:pt x="1484878" y="166189"/>
                  </a:lnTo>
                  <a:lnTo>
                    <a:pt x="1484235" y="167110"/>
                  </a:lnTo>
                  <a:lnTo>
                    <a:pt x="1053240" y="167110"/>
                  </a:lnTo>
                  <a:lnTo>
                    <a:pt x="1045318" y="168646"/>
                  </a:lnTo>
                  <a:lnTo>
                    <a:pt x="1038663" y="172947"/>
                  </a:lnTo>
                  <a:lnTo>
                    <a:pt x="1034078" y="179552"/>
                  </a:lnTo>
                  <a:lnTo>
                    <a:pt x="1032371" y="187999"/>
                  </a:lnTo>
                  <a:lnTo>
                    <a:pt x="1034078" y="196447"/>
                  </a:lnTo>
                  <a:lnTo>
                    <a:pt x="1038663" y="203052"/>
                  </a:lnTo>
                  <a:lnTo>
                    <a:pt x="1045318" y="207352"/>
                  </a:lnTo>
                  <a:lnTo>
                    <a:pt x="1053240" y="208888"/>
                  </a:lnTo>
                  <a:lnTo>
                    <a:pt x="1483802" y="208888"/>
                  </a:lnTo>
                  <a:lnTo>
                    <a:pt x="1484418" y="209810"/>
                  </a:lnTo>
                  <a:lnTo>
                    <a:pt x="1494161" y="216338"/>
                  </a:lnTo>
                  <a:lnTo>
                    <a:pt x="1506207" y="218718"/>
                  </a:lnTo>
                  <a:lnTo>
                    <a:pt x="1830127" y="218718"/>
                  </a:lnTo>
                  <a:lnTo>
                    <a:pt x="1828612" y="226149"/>
                  </a:lnTo>
                  <a:lnTo>
                    <a:pt x="1804042" y="262493"/>
                  </a:lnTo>
                  <a:lnTo>
                    <a:pt x="1767733" y="287087"/>
                  </a:lnTo>
                  <a:lnTo>
                    <a:pt x="1723484" y="296130"/>
                  </a:lnTo>
                  <a:close/>
                </a:path>
                <a:path w="2429509" h="4965700">
                  <a:moveTo>
                    <a:pt x="2346533" y="4844990"/>
                  </a:moveTo>
                  <a:lnTo>
                    <a:pt x="2101570" y="4844990"/>
                  </a:lnTo>
                  <a:lnTo>
                    <a:pt x="2147963" y="4839627"/>
                  </a:lnTo>
                  <a:lnTo>
                    <a:pt x="2190576" y="4824355"/>
                  </a:lnTo>
                  <a:lnTo>
                    <a:pt x="2228187" y="4800400"/>
                  </a:lnTo>
                  <a:lnTo>
                    <a:pt x="2259570" y="4768986"/>
                  </a:lnTo>
                  <a:lnTo>
                    <a:pt x="2283502" y="4731339"/>
                  </a:lnTo>
                  <a:lnTo>
                    <a:pt x="2298758" y="4688683"/>
                  </a:lnTo>
                  <a:lnTo>
                    <a:pt x="2304116" y="4642245"/>
                  </a:lnTo>
                  <a:lnTo>
                    <a:pt x="2302888" y="4642245"/>
                  </a:lnTo>
                  <a:lnTo>
                    <a:pt x="2302888" y="329307"/>
                  </a:lnTo>
                  <a:lnTo>
                    <a:pt x="2297531" y="282868"/>
                  </a:lnTo>
                  <a:lnTo>
                    <a:pt x="2282274" y="240213"/>
                  </a:lnTo>
                  <a:lnTo>
                    <a:pt x="2258342" y="202566"/>
                  </a:lnTo>
                  <a:lnTo>
                    <a:pt x="2226959" y="171152"/>
                  </a:lnTo>
                  <a:lnTo>
                    <a:pt x="2189349" y="147196"/>
                  </a:lnTo>
                  <a:lnTo>
                    <a:pt x="2146735" y="131925"/>
                  </a:lnTo>
                  <a:lnTo>
                    <a:pt x="2100342" y="126562"/>
                  </a:lnTo>
                  <a:lnTo>
                    <a:pt x="2351937" y="126562"/>
                  </a:lnTo>
                  <a:lnTo>
                    <a:pt x="2382543" y="169841"/>
                  </a:lnTo>
                  <a:lnTo>
                    <a:pt x="2402397" y="209426"/>
                  </a:lnTo>
                  <a:lnTo>
                    <a:pt x="2417085" y="251724"/>
                  </a:lnTo>
                  <a:lnTo>
                    <a:pt x="2426198" y="296326"/>
                  </a:lnTo>
                  <a:lnTo>
                    <a:pt x="2429326" y="342823"/>
                  </a:lnTo>
                  <a:lnTo>
                    <a:pt x="2429326" y="4622584"/>
                  </a:lnTo>
                  <a:lnTo>
                    <a:pt x="2426198" y="4669081"/>
                  </a:lnTo>
                  <a:lnTo>
                    <a:pt x="2417085" y="4713683"/>
                  </a:lnTo>
                  <a:lnTo>
                    <a:pt x="2402397" y="4755981"/>
                  </a:lnTo>
                  <a:lnTo>
                    <a:pt x="2382543" y="4795566"/>
                  </a:lnTo>
                  <a:lnTo>
                    <a:pt x="2357932" y="4832027"/>
                  </a:lnTo>
                  <a:lnTo>
                    <a:pt x="2346533" y="4844990"/>
                  </a:lnTo>
                  <a:close/>
                </a:path>
                <a:path w="2429509" h="4965700">
                  <a:moveTo>
                    <a:pt x="1830127" y="218718"/>
                  </a:moveTo>
                  <a:lnTo>
                    <a:pt x="1506207" y="218718"/>
                  </a:lnTo>
                  <a:lnTo>
                    <a:pt x="1518252" y="216338"/>
                  </a:lnTo>
                  <a:lnTo>
                    <a:pt x="1527996" y="209810"/>
                  </a:lnTo>
                  <a:lnTo>
                    <a:pt x="1534517" y="200057"/>
                  </a:lnTo>
                  <a:lnTo>
                    <a:pt x="1536896" y="187999"/>
                  </a:lnTo>
                  <a:lnTo>
                    <a:pt x="1534517" y="175942"/>
                  </a:lnTo>
                  <a:lnTo>
                    <a:pt x="1527996" y="166189"/>
                  </a:lnTo>
                  <a:lnTo>
                    <a:pt x="1518252" y="159661"/>
                  </a:lnTo>
                  <a:lnTo>
                    <a:pt x="1506207" y="157280"/>
                  </a:lnTo>
                  <a:lnTo>
                    <a:pt x="1837646" y="157280"/>
                  </a:lnTo>
                  <a:lnTo>
                    <a:pt x="1837646" y="181856"/>
                  </a:lnTo>
                  <a:lnTo>
                    <a:pt x="1830127" y="218718"/>
                  </a:lnTo>
                  <a:close/>
                </a:path>
                <a:path w="2429509" h="4965700">
                  <a:moveTo>
                    <a:pt x="1483802" y="208888"/>
                  </a:moveTo>
                  <a:lnTo>
                    <a:pt x="1347852" y="208888"/>
                  </a:lnTo>
                  <a:lnTo>
                    <a:pt x="1355774" y="207352"/>
                  </a:lnTo>
                  <a:lnTo>
                    <a:pt x="1362430" y="203052"/>
                  </a:lnTo>
                  <a:lnTo>
                    <a:pt x="1367014" y="196447"/>
                  </a:lnTo>
                  <a:lnTo>
                    <a:pt x="1368721" y="187999"/>
                  </a:lnTo>
                  <a:lnTo>
                    <a:pt x="1367014" y="179552"/>
                  </a:lnTo>
                  <a:lnTo>
                    <a:pt x="1362430" y="172947"/>
                  </a:lnTo>
                  <a:lnTo>
                    <a:pt x="1355774" y="168646"/>
                  </a:lnTo>
                  <a:lnTo>
                    <a:pt x="1347852" y="167110"/>
                  </a:lnTo>
                  <a:lnTo>
                    <a:pt x="1484235" y="167110"/>
                  </a:lnTo>
                  <a:lnTo>
                    <a:pt x="1478069" y="175942"/>
                  </a:lnTo>
                  <a:lnTo>
                    <a:pt x="1475518" y="187999"/>
                  </a:lnTo>
                  <a:lnTo>
                    <a:pt x="1477896" y="200057"/>
                  </a:lnTo>
                  <a:lnTo>
                    <a:pt x="1483802" y="208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3692" y="1059340"/>
              <a:ext cx="2178425" cy="47207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68146" y="1089989"/>
              <a:ext cx="504825" cy="61594"/>
            </a:xfrm>
            <a:custGeom>
              <a:avLst/>
              <a:gdLst/>
              <a:ahLst/>
              <a:cxnLst/>
              <a:rect l="l" t="t" r="r" b="b"/>
              <a:pathLst>
                <a:path w="504825" h="61594">
                  <a:moveTo>
                    <a:pt x="336346" y="30721"/>
                  </a:moveTo>
                  <a:lnTo>
                    <a:pt x="334645" y="22275"/>
                  </a:lnTo>
                  <a:lnTo>
                    <a:pt x="330060" y="15671"/>
                  </a:lnTo>
                  <a:lnTo>
                    <a:pt x="323405" y="11366"/>
                  </a:lnTo>
                  <a:lnTo>
                    <a:pt x="315480" y="9829"/>
                  </a:lnTo>
                  <a:lnTo>
                    <a:pt x="20866" y="9829"/>
                  </a:lnTo>
                  <a:lnTo>
                    <a:pt x="12954" y="11366"/>
                  </a:lnTo>
                  <a:lnTo>
                    <a:pt x="6286" y="15671"/>
                  </a:lnTo>
                  <a:lnTo>
                    <a:pt x="1714" y="22275"/>
                  </a:lnTo>
                  <a:lnTo>
                    <a:pt x="0" y="30721"/>
                  </a:lnTo>
                  <a:lnTo>
                    <a:pt x="1714" y="39166"/>
                  </a:lnTo>
                  <a:lnTo>
                    <a:pt x="6286" y="45770"/>
                  </a:lnTo>
                  <a:lnTo>
                    <a:pt x="12954" y="50076"/>
                  </a:lnTo>
                  <a:lnTo>
                    <a:pt x="20866" y="51612"/>
                  </a:lnTo>
                  <a:lnTo>
                    <a:pt x="315480" y="51612"/>
                  </a:lnTo>
                  <a:lnTo>
                    <a:pt x="323405" y="50076"/>
                  </a:lnTo>
                  <a:lnTo>
                    <a:pt x="330060" y="45770"/>
                  </a:lnTo>
                  <a:lnTo>
                    <a:pt x="334645" y="39166"/>
                  </a:lnTo>
                  <a:lnTo>
                    <a:pt x="336346" y="30721"/>
                  </a:lnTo>
                  <a:close/>
                </a:path>
                <a:path w="504825" h="61594">
                  <a:moveTo>
                    <a:pt x="504545" y="26644"/>
                  </a:moveTo>
                  <a:lnTo>
                    <a:pt x="477913" y="0"/>
                  </a:lnTo>
                  <a:lnTo>
                    <a:pt x="473837" y="0"/>
                  </a:lnTo>
                  <a:lnTo>
                    <a:pt x="469760" y="0"/>
                  </a:lnTo>
                  <a:lnTo>
                    <a:pt x="443128" y="26644"/>
                  </a:lnTo>
                  <a:lnTo>
                    <a:pt x="443128" y="34798"/>
                  </a:lnTo>
                  <a:lnTo>
                    <a:pt x="469760" y="61442"/>
                  </a:lnTo>
                  <a:lnTo>
                    <a:pt x="477913" y="61442"/>
                  </a:lnTo>
                  <a:lnTo>
                    <a:pt x="504545" y="34798"/>
                  </a:lnTo>
                  <a:lnTo>
                    <a:pt x="504545" y="26644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84214" y="1571662"/>
              <a:ext cx="2533015" cy="1187450"/>
            </a:xfrm>
            <a:custGeom>
              <a:avLst/>
              <a:gdLst/>
              <a:ahLst/>
              <a:cxnLst/>
              <a:rect l="l" t="t" r="r" b="b"/>
              <a:pathLst>
                <a:path w="2533015" h="1187450">
                  <a:moveTo>
                    <a:pt x="27012" y="813435"/>
                  </a:moveTo>
                  <a:lnTo>
                    <a:pt x="16573" y="815594"/>
                  </a:lnTo>
                  <a:lnTo>
                    <a:pt x="7988" y="821423"/>
                  </a:lnTo>
                  <a:lnTo>
                    <a:pt x="2159" y="830021"/>
                  </a:lnTo>
                  <a:lnTo>
                    <a:pt x="0" y="840473"/>
                  </a:lnTo>
                  <a:lnTo>
                    <a:pt x="0" y="1159954"/>
                  </a:lnTo>
                  <a:lnTo>
                    <a:pt x="2159" y="1170393"/>
                  </a:lnTo>
                  <a:lnTo>
                    <a:pt x="7988" y="1178991"/>
                  </a:lnTo>
                  <a:lnTo>
                    <a:pt x="16573" y="1184833"/>
                  </a:lnTo>
                  <a:lnTo>
                    <a:pt x="27012" y="1186980"/>
                  </a:lnTo>
                  <a:lnTo>
                    <a:pt x="27012" y="813435"/>
                  </a:lnTo>
                  <a:close/>
                </a:path>
                <a:path w="2533015" h="1187450">
                  <a:moveTo>
                    <a:pt x="27012" y="360032"/>
                  </a:moveTo>
                  <a:lnTo>
                    <a:pt x="16573" y="361988"/>
                  </a:lnTo>
                  <a:lnTo>
                    <a:pt x="7988" y="367398"/>
                  </a:lnTo>
                  <a:lnTo>
                    <a:pt x="2159" y="375577"/>
                  </a:lnTo>
                  <a:lnTo>
                    <a:pt x="0" y="385826"/>
                  </a:lnTo>
                  <a:lnTo>
                    <a:pt x="0" y="705307"/>
                  </a:lnTo>
                  <a:lnTo>
                    <a:pt x="2159" y="715746"/>
                  </a:lnTo>
                  <a:lnTo>
                    <a:pt x="7988" y="724357"/>
                  </a:lnTo>
                  <a:lnTo>
                    <a:pt x="16573" y="730186"/>
                  </a:lnTo>
                  <a:lnTo>
                    <a:pt x="27012" y="732345"/>
                  </a:lnTo>
                  <a:lnTo>
                    <a:pt x="27012" y="360032"/>
                  </a:lnTo>
                  <a:close/>
                </a:path>
                <a:path w="2533015" h="1187450">
                  <a:moveTo>
                    <a:pt x="27012" y="0"/>
                  </a:moveTo>
                  <a:lnTo>
                    <a:pt x="16573" y="1955"/>
                  </a:lnTo>
                  <a:lnTo>
                    <a:pt x="7988" y="7378"/>
                  </a:lnTo>
                  <a:lnTo>
                    <a:pt x="2159" y="15557"/>
                  </a:lnTo>
                  <a:lnTo>
                    <a:pt x="0" y="25806"/>
                  </a:lnTo>
                  <a:lnTo>
                    <a:pt x="0" y="179400"/>
                  </a:lnTo>
                  <a:lnTo>
                    <a:pt x="2159" y="189839"/>
                  </a:lnTo>
                  <a:lnTo>
                    <a:pt x="7988" y="198450"/>
                  </a:lnTo>
                  <a:lnTo>
                    <a:pt x="16573" y="204279"/>
                  </a:lnTo>
                  <a:lnTo>
                    <a:pt x="27012" y="206438"/>
                  </a:lnTo>
                  <a:lnTo>
                    <a:pt x="27012" y="0"/>
                  </a:lnTo>
                  <a:close/>
                </a:path>
                <a:path w="2533015" h="1187450">
                  <a:moveTo>
                    <a:pt x="2532443" y="509930"/>
                  </a:moveTo>
                  <a:lnTo>
                    <a:pt x="2530297" y="499491"/>
                  </a:lnTo>
                  <a:lnTo>
                    <a:pt x="2524468" y="490893"/>
                  </a:lnTo>
                  <a:lnTo>
                    <a:pt x="2515870" y="485051"/>
                  </a:lnTo>
                  <a:lnTo>
                    <a:pt x="2505443" y="482904"/>
                  </a:lnTo>
                  <a:lnTo>
                    <a:pt x="2505443" y="1081303"/>
                  </a:lnTo>
                  <a:lnTo>
                    <a:pt x="2515870" y="1079157"/>
                  </a:lnTo>
                  <a:lnTo>
                    <a:pt x="2524468" y="1073315"/>
                  </a:lnTo>
                  <a:lnTo>
                    <a:pt x="2530297" y="1064717"/>
                  </a:lnTo>
                  <a:lnTo>
                    <a:pt x="2532443" y="1054277"/>
                  </a:lnTo>
                  <a:lnTo>
                    <a:pt x="2532443" y="50993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11230" y="908129"/>
              <a:ext cx="2479040" cy="5014595"/>
            </a:xfrm>
            <a:custGeom>
              <a:avLst/>
              <a:gdLst/>
              <a:ahLst/>
              <a:cxnLst/>
              <a:rect l="l" t="t" r="r" b="b"/>
              <a:pathLst>
                <a:path w="2479040" h="5014595">
                  <a:moveTo>
                    <a:pt x="2111390" y="5014558"/>
                  </a:moveTo>
                  <a:lnTo>
                    <a:pt x="367038" y="5014558"/>
                  </a:lnTo>
                  <a:lnTo>
                    <a:pt x="321029" y="5011692"/>
                  </a:lnTo>
                  <a:lnTo>
                    <a:pt x="276717" y="5003327"/>
                  </a:lnTo>
                  <a:lnTo>
                    <a:pt x="234447" y="4989807"/>
                  </a:lnTo>
                  <a:lnTo>
                    <a:pt x="194564" y="4971479"/>
                  </a:lnTo>
                  <a:lnTo>
                    <a:pt x="157412" y="4948687"/>
                  </a:lnTo>
                  <a:lnTo>
                    <a:pt x="123339" y="4921778"/>
                  </a:lnTo>
                  <a:lnTo>
                    <a:pt x="92688" y="4891097"/>
                  </a:lnTo>
                  <a:lnTo>
                    <a:pt x="65805" y="4856990"/>
                  </a:lnTo>
                  <a:lnTo>
                    <a:pt x="43036" y="4819803"/>
                  </a:lnTo>
                  <a:lnTo>
                    <a:pt x="24725" y="4779880"/>
                  </a:lnTo>
                  <a:lnTo>
                    <a:pt x="11219" y="4737568"/>
                  </a:lnTo>
                  <a:lnTo>
                    <a:pt x="2862" y="4693213"/>
                  </a:lnTo>
                  <a:lnTo>
                    <a:pt x="76" y="4648388"/>
                  </a:lnTo>
                  <a:lnTo>
                    <a:pt x="0" y="367398"/>
                  </a:lnTo>
                  <a:lnTo>
                    <a:pt x="460" y="348794"/>
                  </a:lnTo>
                  <a:lnTo>
                    <a:pt x="7365" y="293672"/>
                  </a:lnTo>
                  <a:lnTo>
                    <a:pt x="20667" y="245156"/>
                  </a:lnTo>
                  <a:lnTo>
                    <a:pt x="36826" y="207659"/>
                  </a:lnTo>
                  <a:lnTo>
                    <a:pt x="58634" y="169568"/>
                  </a:lnTo>
                  <a:lnTo>
                    <a:pt x="81440" y="136622"/>
                  </a:lnTo>
                  <a:lnTo>
                    <a:pt x="108024" y="106901"/>
                  </a:lnTo>
                  <a:lnTo>
                    <a:pt x="114469" y="101180"/>
                  </a:lnTo>
                  <a:lnTo>
                    <a:pt x="127358" y="89276"/>
                  </a:lnTo>
                  <a:lnTo>
                    <a:pt x="173615" y="55048"/>
                  </a:lnTo>
                  <a:lnTo>
                    <a:pt x="217492" y="31849"/>
                  </a:lnTo>
                  <a:lnTo>
                    <a:pt x="264788" y="14548"/>
                  </a:lnTo>
                  <a:lnTo>
                    <a:pt x="314852" y="3735"/>
                  </a:lnTo>
                  <a:lnTo>
                    <a:pt x="367038" y="0"/>
                  </a:lnTo>
                  <a:lnTo>
                    <a:pt x="2112618" y="0"/>
                  </a:lnTo>
                  <a:lnTo>
                    <a:pt x="2164686" y="3617"/>
                  </a:lnTo>
                  <a:lnTo>
                    <a:pt x="2214514" y="14194"/>
                  </a:lnTo>
                  <a:lnTo>
                    <a:pt x="2243077" y="24575"/>
                  </a:lnTo>
                  <a:lnTo>
                    <a:pt x="367038" y="24575"/>
                  </a:lnTo>
                  <a:lnTo>
                    <a:pt x="320587" y="27707"/>
                  </a:lnTo>
                  <a:lnTo>
                    <a:pt x="276029" y="36834"/>
                  </a:lnTo>
                  <a:lnTo>
                    <a:pt x="233772" y="51550"/>
                  </a:lnTo>
                  <a:lnTo>
                    <a:pt x="194226" y="71449"/>
                  </a:lnTo>
                  <a:lnTo>
                    <a:pt x="157800" y="96128"/>
                  </a:lnTo>
                  <a:lnTo>
                    <a:pt x="124903" y="125179"/>
                  </a:lnTo>
                  <a:lnTo>
                    <a:pt x="95945" y="158198"/>
                  </a:lnTo>
                  <a:lnTo>
                    <a:pt x="71334" y="194780"/>
                  </a:lnTo>
                  <a:lnTo>
                    <a:pt x="51480" y="234519"/>
                  </a:lnTo>
                  <a:lnTo>
                    <a:pt x="36792" y="277010"/>
                  </a:lnTo>
                  <a:lnTo>
                    <a:pt x="27679" y="321848"/>
                  </a:lnTo>
                  <a:lnTo>
                    <a:pt x="24633" y="367398"/>
                  </a:lnTo>
                  <a:lnTo>
                    <a:pt x="24551" y="4648388"/>
                  </a:lnTo>
                  <a:lnTo>
                    <a:pt x="27679" y="4694885"/>
                  </a:lnTo>
                  <a:lnTo>
                    <a:pt x="36792" y="4739487"/>
                  </a:lnTo>
                  <a:lnTo>
                    <a:pt x="51480" y="4781785"/>
                  </a:lnTo>
                  <a:lnTo>
                    <a:pt x="71334" y="4821370"/>
                  </a:lnTo>
                  <a:lnTo>
                    <a:pt x="95945" y="4857831"/>
                  </a:lnTo>
                  <a:lnTo>
                    <a:pt x="124903" y="4890760"/>
                  </a:lnTo>
                  <a:lnTo>
                    <a:pt x="157800" y="4919747"/>
                  </a:lnTo>
                  <a:lnTo>
                    <a:pt x="194226" y="4944382"/>
                  </a:lnTo>
                  <a:lnTo>
                    <a:pt x="233772" y="4964255"/>
                  </a:lnTo>
                  <a:lnTo>
                    <a:pt x="276029" y="4978958"/>
                  </a:lnTo>
                  <a:lnTo>
                    <a:pt x="320587" y="4988080"/>
                  </a:lnTo>
                  <a:lnTo>
                    <a:pt x="367038" y="4991211"/>
                  </a:lnTo>
                  <a:lnTo>
                    <a:pt x="2239592" y="4991211"/>
                  </a:lnTo>
                  <a:lnTo>
                    <a:pt x="2201711" y="5003327"/>
                  </a:lnTo>
                  <a:lnTo>
                    <a:pt x="2157399" y="5011692"/>
                  </a:lnTo>
                  <a:lnTo>
                    <a:pt x="2111390" y="5014558"/>
                  </a:lnTo>
                  <a:close/>
                </a:path>
                <a:path w="2479040" h="5014595">
                  <a:moveTo>
                    <a:pt x="2239592" y="4991211"/>
                  </a:moveTo>
                  <a:lnTo>
                    <a:pt x="2111390" y="4991211"/>
                  </a:lnTo>
                  <a:lnTo>
                    <a:pt x="2157841" y="4988080"/>
                  </a:lnTo>
                  <a:lnTo>
                    <a:pt x="2202400" y="4978958"/>
                  </a:lnTo>
                  <a:lnTo>
                    <a:pt x="2244657" y="4964255"/>
                  </a:lnTo>
                  <a:lnTo>
                    <a:pt x="2284203" y="4944382"/>
                  </a:lnTo>
                  <a:lnTo>
                    <a:pt x="2320628" y="4919747"/>
                  </a:lnTo>
                  <a:lnTo>
                    <a:pt x="2353525" y="4890760"/>
                  </a:lnTo>
                  <a:lnTo>
                    <a:pt x="2382484" y="4857831"/>
                  </a:lnTo>
                  <a:lnTo>
                    <a:pt x="2407094" y="4821370"/>
                  </a:lnTo>
                  <a:lnTo>
                    <a:pt x="2426948" y="4781785"/>
                  </a:lnTo>
                  <a:lnTo>
                    <a:pt x="2441636" y="4739487"/>
                  </a:lnTo>
                  <a:lnTo>
                    <a:pt x="2450749" y="4694885"/>
                  </a:lnTo>
                  <a:lnTo>
                    <a:pt x="2453878" y="4648388"/>
                  </a:lnTo>
                  <a:lnTo>
                    <a:pt x="2453878" y="367398"/>
                  </a:lnTo>
                  <a:lnTo>
                    <a:pt x="2450749" y="320901"/>
                  </a:lnTo>
                  <a:lnTo>
                    <a:pt x="2441636" y="276299"/>
                  </a:lnTo>
                  <a:lnTo>
                    <a:pt x="2426948" y="234001"/>
                  </a:lnTo>
                  <a:lnTo>
                    <a:pt x="2407094" y="194416"/>
                  </a:lnTo>
                  <a:lnTo>
                    <a:pt x="2382484" y="157955"/>
                  </a:lnTo>
                  <a:lnTo>
                    <a:pt x="2353525" y="125026"/>
                  </a:lnTo>
                  <a:lnTo>
                    <a:pt x="2320628" y="96039"/>
                  </a:lnTo>
                  <a:lnTo>
                    <a:pt x="2284203" y="71404"/>
                  </a:lnTo>
                  <a:lnTo>
                    <a:pt x="2244657" y="51530"/>
                  </a:lnTo>
                  <a:lnTo>
                    <a:pt x="2202400" y="36828"/>
                  </a:lnTo>
                  <a:lnTo>
                    <a:pt x="2157841" y="27706"/>
                  </a:lnTo>
                  <a:lnTo>
                    <a:pt x="2111390" y="24575"/>
                  </a:lnTo>
                  <a:lnTo>
                    <a:pt x="2243077" y="24575"/>
                  </a:lnTo>
                  <a:lnTo>
                    <a:pt x="2305569" y="54576"/>
                  </a:lnTo>
                  <a:lnTo>
                    <a:pt x="2345853" y="83555"/>
                  </a:lnTo>
                  <a:lnTo>
                    <a:pt x="2380627" y="116866"/>
                  </a:lnTo>
                  <a:lnTo>
                    <a:pt x="2406003" y="147450"/>
                  </a:lnTo>
                  <a:lnTo>
                    <a:pt x="2430331" y="184505"/>
                  </a:lnTo>
                  <a:lnTo>
                    <a:pt x="2448315" y="219851"/>
                  </a:lnTo>
                  <a:lnTo>
                    <a:pt x="2462470" y="258039"/>
                  </a:lnTo>
                  <a:lnTo>
                    <a:pt x="2474307" y="311585"/>
                  </a:lnTo>
                  <a:lnTo>
                    <a:pt x="2478429" y="367398"/>
                  </a:lnTo>
                  <a:lnTo>
                    <a:pt x="2478428" y="1146430"/>
                  </a:lnTo>
                  <a:lnTo>
                    <a:pt x="2478352" y="4648388"/>
                  </a:lnTo>
                  <a:lnTo>
                    <a:pt x="2475566" y="4693213"/>
                  </a:lnTo>
                  <a:lnTo>
                    <a:pt x="2467209" y="4737568"/>
                  </a:lnTo>
                  <a:lnTo>
                    <a:pt x="2453703" y="4779880"/>
                  </a:lnTo>
                  <a:lnTo>
                    <a:pt x="2435392" y="4819803"/>
                  </a:lnTo>
                  <a:lnTo>
                    <a:pt x="2412623" y="4856990"/>
                  </a:lnTo>
                  <a:lnTo>
                    <a:pt x="2385740" y="4891097"/>
                  </a:lnTo>
                  <a:lnTo>
                    <a:pt x="2355089" y="4921778"/>
                  </a:lnTo>
                  <a:lnTo>
                    <a:pt x="2321016" y="4948687"/>
                  </a:lnTo>
                  <a:lnTo>
                    <a:pt x="2283865" y="4971479"/>
                  </a:lnTo>
                  <a:lnTo>
                    <a:pt x="2243981" y="4989807"/>
                  </a:lnTo>
                  <a:lnTo>
                    <a:pt x="2239592" y="4991211"/>
                  </a:lnTo>
                  <a:close/>
                </a:path>
                <a:path w="2479040" h="5014595">
                  <a:moveTo>
                    <a:pt x="2478429" y="1146430"/>
                  </a:move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2245791" y="6371513"/>
            <a:ext cx="6087110" cy="19050"/>
          </a:xfrm>
          <a:custGeom>
            <a:avLst/>
            <a:gdLst/>
            <a:ahLst/>
            <a:cxnLst/>
            <a:rect l="l" t="t" r="r" b="b"/>
            <a:pathLst>
              <a:path w="6087109" h="19050">
                <a:moveTo>
                  <a:pt x="6086564" y="0"/>
                </a:moveTo>
                <a:lnTo>
                  <a:pt x="6086564" y="0"/>
                </a:lnTo>
                <a:lnTo>
                  <a:pt x="0" y="0"/>
                </a:lnTo>
                <a:lnTo>
                  <a:pt x="0" y="19050"/>
                </a:lnTo>
                <a:lnTo>
                  <a:pt x="6086564" y="19050"/>
                </a:lnTo>
                <a:lnTo>
                  <a:pt x="6086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08083" y="6087652"/>
            <a:ext cx="6937375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4385" marR="5080" indent="-2052320">
              <a:lnSpc>
                <a:spcPct val="113999"/>
              </a:lnSpc>
              <a:spcBef>
                <a:spcPts val="100"/>
              </a:spcBef>
            </a:pPr>
            <a:r>
              <a:rPr dirty="0" u="heavy" sz="170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Take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2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25">
                <a:solidFill>
                  <a:srgbClr val="FFFFFF"/>
                </a:solidFill>
                <a:latin typeface="Lucida Sans Unicode"/>
                <a:cs typeface="Lucida Sans Unicode"/>
              </a:rPr>
              <a:t>picture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0">
                <a:solidFill>
                  <a:srgbClr val="FFFFFF"/>
                </a:solidFill>
                <a:latin typeface="Lucida Sans Unicode"/>
                <a:cs typeface="Lucida Sans Unicode"/>
              </a:rPr>
              <a:t>affected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Lucida Sans Unicode"/>
                <a:cs typeface="Lucida Sans Unicode"/>
              </a:rPr>
              <a:t>leaf,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55">
                <a:solidFill>
                  <a:srgbClr val="FFFFFF"/>
                </a:solidFill>
                <a:latin typeface="Lucida Sans Unicode"/>
                <a:cs typeface="Lucida Sans Unicode"/>
              </a:rPr>
              <a:t>get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35">
                <a:solidFill>
                  <a:srgbClr val="FFFFFF"/>
                </a:solidFill>
                <a:latin typeface="Lucida Sans Unicode"/>
                <a:cs typeface="Lucida Sans Unicode"/>
              </a:rPr>
              <a:t>result,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45">
                <a:solidFill>
                  <a:srgbClr val="FFFFFF"/>
                </a:solidFill>
                <a:latin typeface="Lucida Sans Unicode"/>
                <a:cs typeface="Lucida Sans Unicode"/>
              </a:rPr>
              <a:t>precaution </a:t>
            </a:r>
            <a:r>
              <a:rPr dirty="0" sz="1700" spc="-5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u="heavy" sz="17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with</a:t>
            </a:r>
            <a:r>
              <a:rPr dirty="0" u="heavy" sz="1700" spc="-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-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Multi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lan</a:t>
            </a:r>
            <a:r>
              <a:rPr dirty="0" sz="1700" spc="8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u="heavy" sz="1700" spc="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uage</a:t>
            </a:r>
            <a:r>
              <a:rPr dirty="0" u="heavy" sz="1700" spc="-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700" spc="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  <a:cs typeface="Lucida Sans Unicode"/>
              </a:rPr>
              <a:t>(Afar)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66670"/>
            <a:ext cx="266382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204">
                <a:uFill>
                  <a:solidFill>
                    <a:srgbClr val="FFFFFF"/>
                  </a:solidFill>
                </a:uFill>
              </a:rPr>
              <a:t>Limitation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18820" y="2129334"/>
            <a:ext cx="8311515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2200" spc="2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listed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common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remedies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can't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remedies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specific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diseases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develop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recommendation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them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correctly.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966673"/>
            <a:ext cx="320230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9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745">
                <a:uFill>
                  <a:solidFill>
                    <a:srgbClr val="FFFFFF"/>
                  </a:solidFill>
                </a:uFill>
              </a:rPr>
              <a:t>W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k</a:t>
            </a:r>
            <a:endParaRPr sz="3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2371912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3229162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594" y="4086412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9932" rIns="0" bIns="0" rtlCol="0" vert="horz">
            <a:spAutoFit/>
          </a:bodyPr>
          <a:lstStyle/>
          <a:p>
            <a:pPr marL="487045" marR="5080">
              <a:lnSpc>
                <a:spcPct val="127800"/>
              </a:lnSpc>
              <a:spcBef>
                <a:spcPts val="100"/>
              </a:spcBef>
            </a:pPr>
            <a:r>
              <a:rPr dirty="0" spc="75"/>
              <a:t>Improved</a:t>
            </a:r>
            <a:r>
              <a:rPr dirty="0" spc="200"/>
              <a:t> </a:t>
            </a:r>
            <a:r>
              <a:rPr dirty="0" spc="55"/>
              <a:t>the</a:t>
            </a:r>
            <a:r>
              <a:rPr dirty="0" spc="204"/>
              <a:t> </a:t>
            </a:r>
            <a:r>
              <a:rPr dirty="0" spc="85"/>
              <a:t>model</a:t>
            </a:r>
            <a:r>
              <a:rPr dirty="0" spc="204"/>
              <a:t> </a:t>
            </a:r>
            <a:r>
              <a:rPr dirty="0" spc="50"/>
              <a:t>so</a:t>
            </a:r>
            <a:r>
              <a:rPr dirty="0" spc="204"/>
              <a:t> </a:t>
            </a:r>
            <a:r>
              <a:rPr dirty="0" spc="75"/>
              <a:t>that</a:t>
            </a:r>
            <a:r>
              <a:rPr dirty="0" spc="200"/>
              <a:t> </a:t>
            </a:r>
            <a:r>
              <a:rPr dirty="0" spc="-35"/>
              <a:t>it</a:t>
            </a:r>
            <a:r>
              <a:rPr dirty="0" spc="204"/>
              <a:t> </a:t>
            </a:r>
            <a:r>
              <a:rPr dirty="0" spc="170"/>
              <a:t>can</a:t>
            </a:r>
            <a:r>
              <a:rPr dirty="0" spc="204"/>
              <a:t> </a:t>
            </a:r>
            <a:r>
              <a:rPr dirty="0" spc="55"/>
              <a:t>predict</a:t>
            </a:r>
            <a:r>
              <a:rPr dirty="0" spc="204"/>
              <a:t> </a:t>
            </a:r>
            <a:r>
              <a:rPr dirty="0" spc="55"/>
              <a:t>the</a:t>
            </a:r>
            <a:r>
              <a:rPr dirty="0" spc="204"/>
              <a:t> </a:t>
            </a:r>
            <a:r>
              <a:rPr dirty="0" spc="65"/>
              <a:t>hazard </a:t>
            </a:r>
            <a:r>
              <a:rPr dirty="0" spc="-685"/>
              <a:t> </a:t>
            </a:r>
            <a:r>
              <a:rPr dirty="0" spc="80"/>
              <a:t>images.</a:t>
            </a:r>
          </a:p>
          <a:p>
            <a:pPr marL="487045" marR="5080">
              <a:lnSpc>
                <a:spcPct val="127800"/>
              </a:lnSpc>
            </a:pPr>
            <a:r>
              <a:rPr dirty="0" spc="-35"/>
              <a:t>Also,</a:t>
            </a:r>
            <a:r>
              <a:rPr dirty="0" spc="-60"/>
              <a:t> </a:t>
            </a:r>
            <a:r>
              <a:rPr dirty="0" spc="120"/>
              <a:t>we</a:t>
            </a:r>
            <a:r>
              <a:rPr dirty="0" spc="-60"/>
              <a:t> </a:t>
            </a:r>
            <a:r>
              <a:rPr dirty="0" spc="170"/>
              <a:t>can</a:t>
            </a:r>
            <a:r>
              <a:rPr dirty="0" spc="-60"/>
              <a:t> </a:t>
            </a:r>
            <a:r>
              <a:rPr dirty="0" spc="160"/>
              <a:t>add</a:t>
            </a:r>
            <a:r>
              <a:rPr dirty="0" spc="-60"/>
              <a:t> </a:t>
            </a:r>
            <a:r>
              <a:rPr dirty="0" spc="275"/>
              <a:t>a</a:t>
            </a:r>
            <a:r>
              <a:rPr dirty="0" spc="-60"/>
              <a:t> </a:t>
            </a:r>
            <a:r>
              <a:rPr dirty="0" spc="60"/>
              <a:t>pests</a:t>
            </a:r>
            <a:r>
              <a:rPr dirty="0" spc="-60"/>
              <a:t> </a:t>
            </a:r>
            <a:r>
              <a:rPr dirty="0" spc="60"/>
              <a:t>detection</a:t>
            </a:r>
            <a:r>
              <a:rPr dirty="0" spc="-60"/>
              <a:t> </a:t>
            </a:r>
            <a:r>
              <a:rPr dirty="0" spc="85"/>
              <a:t>model</a:t>
            </a:r>
            <a:r>
              <a:rPr dirty="0" spc="-60"/>
              <a:t> </a:t>
            </a:r>
            <a:r>
              <a:rPr dirty="0" spc="20"/>
              <a:t>to</a:t>
            </a:r>
            <a:r>
              <a:rPr dirty="0" spc="-60"/>
              <a:t> </a:t>
            </a:r>
            <a:r>
              <a:rPr dirty="0" spc="85"/>
              <a:t>detect</a:t>
            </a:r>
            <a:r>
              <a:rPr dirty="0" spc="-60"/>
              <a:t> </a:t>
            </a:r>
            <a:r>
              <a:rPr dirty="0" spc="55"/>
              <a:t>the </a:t>
            </a:r>
            <a:r>
              <a:rPr dirty="0" spc="-680"/>
              <a:t> </a:t>
            </a:r>
            <a:r>
              <a:rPr dirty="0" spc="60"/>
              <a:t>pests</a:t>
            </a:r>
            <a:r>
              <a:rPr dirty="0" spc="-135"/>
              <a:t> </a:t>
            </a:r>
            <a:r>
              <a:rPr dirty="0" spc="145"/>
              <a:t>and</a:t>
            </a:r>
            <a:r>
              <a:rPr dirty="0" spc="-130"/>
              <a:t> </a:t>
            </a:r>
            <a:r>
              <a:rPr dirty="0" spc="75"/>
              <a:t>give</a:t>
            </a:r>
            <a:r>
              <a:rPr dirty="0" spc="-130"/>
              <a:t> </a:t>
            </a:r>
            <a:r>
              <a:rPr dirty="0" spc="45"/>
              <a:t>users</a:t>
            </a:r>
            <a:r>
              <a:rPr dirty="0" spc="-135"/>
              <a:t> </a:t>
            </a:r>
            <a:r>
              <a:rPr dirty="0" spc="110"/>
              <a:t>some</a:t>
            </a:r>
            <a:r>
              <a:rPr dirty="0" spc="-130"/>
              <a:t> </a:t>
            </a:r>
            <a:r>
              <a:rPr dirty="0" spc="125"/>
              <a:t>advice</a:t>
            </a:r>
            <a:r>
              <a:rPr dirty="0" spc="-130"/>
              <a:t> </a:t>
            </a:r>
            <a:r>
              <a:rPr dirty="0" spc="70"/>
              <a:t>related</a:t>
            </a:r>
            <a:r>
              <a:rPr dirty="0" spc="-135"/>
              <a:t> </a:t>
            </a:r>
            <a:r>
              <a:rPr dirty="0" spc="20"/>
              <a:t>to</a:t>
            </a:r>
            <a:r>
              <a:rPr dirty="0" spc="-130"/>
              <a:t> </a:t>
            </a:r>
            <a:r>
              <a:rPr dirty="0" spc="55"/>
              <a:t>the</a:t>
            </a:r>
            <a:r>
              <a:rPr dirty="0" spc="-130"/>
              <a:t> </a:t>
            </a:r>
            <a:r>
              <a:rPr dirty="0" spc="25"/>
              <a:t>pests.</a:t>
            </a:r>
          </a:p>
          <a:p>
            <a:pPr marL="487045">
              <a:lnSpc>
                <a:spcPct val="100000"/>
              </a:lnSpc>
              <a:spcBef>
                <a:spcPts val="735"/>
              </a:spcBef>
            </a:pPr>
            <a:r>
              <a:rPr dirty="0" spc="70"/>
              <a:t>Improve</a:t>
            </a:r>
            <a:r>
              <a:rPr dirty="0" spc="-135"/>
              <a:t> </a:t>
            </a:r>
            <a:r>
              <a:rPr dirty="0" spc="55"/>
              <a:t>the</a:t>
            </a:r>
            <a:r>
              <a:rPr dirty="0" spc="-130"/>
              <a:t> </a:t>
            </a:r>
            <a:r>
              <a:rPr dirty="0" spc="-10"/>
              <a:t>UI/UX</a:t>
            </a:r>
            <a:r>
              <a:rPr dirty="0" spc="-135"/>
              <a:t> </a:t>
            </a:r>
            <a:r>
              <a:rPr dirty="0" spc="-20"/>
              <a:t>of</a:t>
            </a:r>
            <a:r>
              <a:rPr dirty="0" spc="-130"/>
              <a:t> </a:t>
            </a:r>
            <a:r>
              <a:rPr dirty="0" spc="55"/>
              <a:t>the</a:t>
            </a:r>
            <a:r>
              <a:rPr dirty="0" spc="-135"/>
              <a:t> </a:t>
            </a:r>
            <a:r>
              <a:rPr dirty="0" spc="75"/>
              <a:t>app.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517" y="688340"/>
            <a:ext cx="7404734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3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oo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-3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h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sz="3900" spc="690"/>
              <a:t>g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13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42508" y="1965099"/>
            <a:ext cx="5226050" cy="14255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61315" indent="-27813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361950" algn="l"/>
              </a:tabLst>
            </a:pPr>
            <a:r>
              <a:rPr dirty="0" sz="2300" spc="315">
                <a:solidFill>
                  <a:srgbClr val="FFFFFF"/>
                </a:solidFill>
                <a:latin typeface="Lucida Sans Unicode"/>
                <a:cs typeface="Lucida Sans Unicode"/>
              </a:rPr>
              <a:t>Java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Lucida Sans Unicode"/>
                <a:cs typeface="Lucida Sans Unicode"/>
              </a:rPr>
              <a:t>(in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Lucida Sans Unicode"/>
                <a:cs typeface="Lucida Sans Unicode"/>
              </a:rPr>
              <a:t>Android),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Python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Lucida Sans Unicode"/>
                <a:cs typeface="Lucida Sans Unicode"/>
              </a:rPr>
              <a:t>(in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Lucida Sans Unicode"/>
                <a:cs typeface="Lucida Sans Unicode"/>
              </a:rPr>
              <a:t>ML)</a:t>
            </a:r>
            <a:endParaRPr sz="2300">
              <a:latin typeface="Lucida Sans Unicode"/>
              <a:cs typeface="Lucida Sans Unicode"/>
            </a:endParaRPr>
          </a:p>
          <a:p>
            <a:pPr marL="361315" indent="-34480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61950" algn="l"/>
              </a:tabLst>
            </a:pP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Android</a:t>
            </a:r>
            <a:r>
              <a:rPr dirty="0" sz="23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Lucida Sans Unicode"/>
                <a:cs typeface="Lucida Sans Unicode"/>
              </a:rPr>
              <a:t>Studio</a:t>
            </a:r>
            <a:endParaRPr sz="2300">
              <a:latin typeface="Lucida Sans Unicode"/>
              <a:cs typeface="Lucida Sans Unicode"/>
            </a:endParaRPr>
          </a:p>
          <a:p>
            <a:pPr marL="361315" indent="-34925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61950" algn="l"/>
              </a:tabLst>
            </a:pP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PyCharm</a:t>
            </a:r>
            <a:r>
              <a:rPr dirty="0" sz="23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dirty="0" sz="23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Jupyter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402590"/>
            <a:ext cx="222123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300" spc="16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300" spc="135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300" spc="1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300" spc="135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300" spc="6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300" spc="135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300" spc="315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300" spc="31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300" spc="135">
                <a:uFill>
                  <a:solidFill>
                    <a:srgbClr val="FFFFFF"/>
                  </a:solidFill>
                </a:uFill>
              </a:rPr>
              <a:t>e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1187285"/>
            <a:ext cx="66675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2073110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2663660"/>
            <a:ext cx="66675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3549485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4435309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5321134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5911684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44" y="6797509"/>
            <a:ext cx="66675" cy="666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42669" y="1022185"/>
            <a:ext cx="7991475" cy="593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29200"/>
              </a:lnSpc>
              <a:spcBef>
                <a:spcPts val="100"/>
              </a:spcBef>
            </a:pPr>
            <a:r>
              <a:rPr dirty="0" sz="1500" spc="130">
                <a:solidFill>
                  <a:srgbClr val="FFFFFF"/>
                </a:solidFill>
                <a:latin typeface="Lucida Sans Unicode"/>
                <a:cs typeface="Lucida Sans Unicode"/>
              </a:rPr>
              <a:t>J.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Amara, </a:t>
            </a: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B. 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Bouaziz,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Algergawy, “A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deep 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learning-based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approach 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14">
                <a:solidFill>
                  <a:srgbClr val="FFFFFF"/>
                </a:solidFill>
                <a:latin typeface="Lucida Sans Unicode"/>
                <a:cs typeface="Lucida Sans Unicode"/>
              </a:rPr>
              <a:t>banana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leaf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classification,”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Datenbanksysteme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für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ucida Sans Unicode"/>
                <a:cs typeface="Lucida Sans Unicode"/>
              </a:rPr>
              <a:t>Business,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Technologie </a:t>
            </a:r>
            <a:r>
              <a:rPr dirty="0" sz="1500" spc="-4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und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20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Lucida Sans Unicode"/>
                <a:cs typeface="Lucida Sans Unicode"/>
              </a:rPr>
              <a:t>(BTW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2017)-Workshopband,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0">
                <a:solidFill>
                  <a:srgbClr val="FFFFFF"/>
                </a:solidFill>
                <a:latin typeface="Lucida Sans Unicode"/>
                <a:cs typeface="Lucida Sans Unicode"/>
              </a:rPr>
              <a:t>2017.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9200"/>
              </a:lnSpc>
            </a:pP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B.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Ashqar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S.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ucida Sans Unicode"/>
                <a:cs typeface="Lucida Sans Unicode"/>
              </a:rPr>
              <a:t>Abu-Naser,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“Image-Based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Tomato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Leaves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Detection </a:t>
            </a:r>
            <a:r>
              <a:rPr dirty="0" sz="1500" spc="-4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Deep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Learning,”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25">
                <a:solidFill>
                  <a:srgbClr val="FFFFFF"/>
                </a:solidFill>
                <a:latin typeface="Lucida Sans Unicode"/>
                <a:cs typeface="Lucida Sans Unicode"/>
              </a:rPr>
              <a:t>2019.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6350">
              <a:lnSpc>
                <a:spcPct val="129200"/>
              </a:lnSpc>
            </a:pP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Y.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Kawasaki, 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H.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Uga, 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S.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Kagiwada,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H.</a:t>
            </a:r>
            <a:r>
              <a:rPr dirty="0" sz="15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Iyatomi, </a:t>
            </a:r>
            <a:r>
              <a:rPr dirty="0" sz="1500" spc="70">
                <a:solidFill>
                  <a:srgbClr val="FFFFFF"/>
                </a:solidFill>
                <a:latin typeface="Lucida Sans Unicode"/>
                <a:cs typeface="Lucida Sans Unicode"/>
              </a:rPr>
              <a:t>“Basic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study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automated </a:t>
            </a:r>
            <a:r>
              <a:rPr dirty="0" sz="15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diagnosis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viral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convolutional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 neural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networks,”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International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Lucida Sans Unicode"/>
                <a:cs typeface="Lucida Sans Unicode"/>
              </a:rPr>
              <a:t>Symposium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Visual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Computing,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30">
                <a:solidFill>
                  <a:srgbClr val="FFFFFF"/>
                </a:solidFill>
                <a:latin typeface="Lucida Sans Unicode"/>
                <a:cs typeface="Lucida Sans Unicode"/>
              </a:rPr>
              <a:t>2015,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pp.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ucida Sans Unicode"/>
                <a:cs typeface="Lucida Sans Unicode"/>
              </a:rPr>
              <a:t>638–645.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11430">
              <a:lnSpc>
                <a:spcPct val="129200"/>
              </a:lnSpc>
            </a:pPr>
            <a:r>
              <a:rPr dirty="0" sz="1500" spc="-30">
                <a:solidFill>
                  <a:srgbClr val="FFFFFF"/>
                </a:solidFill>
                <a:latin typeface="Lucida Sans Unicode"/>
                <a:cs typeface="Lucida Sans Unicode"/>
              </a:rPr>
              <a:t>V.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Singh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15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K.</a:t>
            </a:r>
            <a:r>
              <a:rPr dirty="0" sz="15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Misra,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“Detection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leaf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segmentation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soft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computing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techniques,”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processing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Agriculture,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vol.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60">
                <a:solidFill>
                  <a:srgbClr val="FFFFFF"/>
                </a:solidFill>
                <a:latin typeface="Lucida Sans Unicode"/>
                <a:cs typeface="Lucida Sans Unicode"/>
              </a:rPr>
              <a:t>4,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no.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85">
                <a:solidFill>
                  <a:srgbClr val="FFFFFF"/>
                </a:solidFill>
                <a:latin typeface="Lucida Sans Unicode"/>
                <a:cs typeface="Lucida Sans Unicode"/>
              </a:rPr>
              <a:t>1,</a:t>
            </a:r>
            <a:r>
              <a:rPr dirty="0" sz="1500" spc="-2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pp.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41–49,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0">
                <a:solidFill>
                  <a:srgbClr val="FFFFFF"/>
                </a:solidFill>
                <a:latin typeface="Lucida Sans Unicode"/>
                <a:cs typeface="Lucida Sans Unicode"/>
              </a:rPr>
              <a:t>2017.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29200"/>
              </a:lnSpc>
            </a:pPr>
            <a:r>
              <a:rPr dirty="0" sz="1500" spc="-30">
                <a:solidFill>
                  <a:srgbClr val="FFFFFF"/>
                </a:solidFill>
                <a:latin typeface="Lucida Sans Unicode"/>
                <a:cs typeface="Lucida Sans Unicode"/>
              </a:rPr>
              <a:t>P.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Lucida Sans Unicode"/>
                <a:cs typeface="Lucida Sans Unicode"/>
              </a:rPr>
              <a:t>B.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Padol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5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Yadav,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“SVM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Lucida Sans Unicode"/>
                <a:cs typeface="Lucida Sans Unicode"/>
              </a:rPr>
              <a:t>classifier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85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grape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leaf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detection,”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500" spc="-4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25">
                <a:solidFill>
                  <a:srgbClr val="FFFFFF"/>
                </a:solidFill>
                <a:latin typeface="Lucida Sans Unicode"/>
                <a:cs typeface="Lucida Sans Unicode"/>
              </a:rPr>
              <a:t>2016 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Conference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Advances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Signal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Processing </a:t>
            </a:r>
            <a:r>
              <a:rPr dirty="0" sz="1500" spc="85">
                <a:solidFill>
                  <a:srgbClr val="FFFFFF"/>
                </a:solidFill>
                <a:latin typeface="Lucida Sans Unicode"/>
                <a:cs typeface="Lucida Sans Unicode"/>
              </a:rPr>
              <a:t>(CASP),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Jun. </a:t>
            </a:r>
            <a:r>
              <a:rPr dirty="0" sz="1500" spc="-130">
                <a:solidFill>
                  <a:srgbClr val="FFFFFF"/>
                </a:solidFill>
                <a:latin typeface="Lucida Sans Unicode"/>
                <a:cs typeface="Lucida Sans Unicode"/>
              </a:rPr>
              <a:t>2016,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pp. </a:t>
            </a:r>
            <a:r>
              <a:rPr dirty="0" sz="1500" spc="-114">
                <a:solidFill>
                  <a:srgbClr val="FFFFFF"/>
                </a:solidFill>
                <a:latin typeface="Lucida Sans Unicode"/>
                <a:cs typeface="Lucida Sans Unicode"/>
              </a:rPr>
              <a:t>175–179, </a:t>
            </a:r>
            <a:r>
              <a:rPr dirty="0" sz="15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doi:</a:t>
            </a:r>
            <a:r>
              <a:rPr dirty="0" sz="1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0">
                <a:solidFill>
                  <a:srgbClr val="FFFFFF"/>
                </a:solidFill>
                <a:latin typeface="Lucida Sans Unicode"/>
                <a:cs typeface="Lucida Sans Unicode"/>
              </a:rPr>
              <a:t>10.1109/CASP.2016.7746160.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12700">
              <a:lnSpc>
                <a:spcPct val="129200"/>
              </a:lnSpc>
            </a:pPr>
            <a:r>
              <a:rPr dirty="0" sz="1500" spc="-10">
                <a:solidFill>
                  <a:srgbClr val="FFFFFF"/>
                </a:solidFill>
                <a:latin typeface="Lucida Sans Unicode"/>
                <a:cs typeface="Lucida Sans Unicode"/>
              </a:rPr>
              <a:t>S. </a:t>
            </a:r>
            <a:r>
              <a:rPr dirty="0" sz="1500" spc="-30">
                <a:solidFill>
                  <a:srgbClr val="FFFFFF"/>
                </a:solidFill>
                <a:latin typeface="Lucida Sans Unicode"/>
                <a:cs typeface="Lucida Sans Unicode"/>
              </a:rPr>
              <a:t>P.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Mohanty, 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D. </a:t>
            </a:r>
            <a:r>
              <a:rPr dirty="0" sz="1500" spc="-30">
                <a:solidFill>
                  <a:srgbClr val="FFFFFF"/>
                </a:solidFill>
                <a:latin typeface="Lucida Sans Unicode"/>
                <a:cs typeface="Lucida Sans Unicode"/>
              </a:rPr>
              <a:t>P. </a:t>
            </a:r>
            <a:r>
              <a:rPr dirty="0" sz="1500" spc="10">
                <a:solidFill>
                  <a:srgbClr val="FFFFFF"/>
                </a:solidFill>
                <a:latin typeface="Lucida Sans Unicode"/>
                <a:cs typeface="Lucida Sans Unicode"/>
              </a:rPr>
              <a:t>Hughes,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-45">
                <a:solidFill>
                  <a:srgbClr val="FFFFFF"/>
                </a:solidFill>
                <a:latin typeface="Lucida Sans Unicode"/>
                <a:cs typeface="Lucida Sans Unicode"/>
              </a:rPr>
              <a:t>M.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Salathé,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“Using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deep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learning 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image-based </a:t>
            </a:r>
            <a:r>
              <a:rPr dirty="0" sz="1500" spc="-4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detection,”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Frontiers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science,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vol.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30">
                <a:solidFill>
                  <a:srgbClr val="FFFFFF"/>
                </a:solidFill>
                <a:latin typeface="Lucida Sans Unicode"/>
                <a:cs typeface="Lucida Sans Unicode"/>
              </a:rPr>
              <a:t>7,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p.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00">
                <a:solidFill>
                  <a:srgbClr val="FFFFFF"/>
                </a:solidFill>
                <a:latin typeface="Lucida Sans Unicode"/>
                <a:cs typeface="Lucida Sans Unicode"/>
              </a:rPr>
              <a:t>1419,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25">
                <a:solidFill>
                  <a:srgbClr val="FFFFFF"/>
                </a:solidFill>
                <a:latin typeface="Lucida Sans Unicode"/>
                <a:cs typeface="Lucida Sans Unicode"/>
              </a:rPr>
              <a:t>2016.</a:t>
            </a:r>
            <a:endParaRPr sz="1500">
              <a:latin typeface="Lucida Sans Unicode"/>
              <a:cs typeface="Lucida Sans Unicode"/>
            </a:endParaRPr>
          </a:p>
          <a:p>
            <a:pPr algn="just" marL="12700" marR="5715">
              <a:lnSpc>
                <a:spcPct val="129200"/>
              </a:lnSpc>
            </a:pPr>
            <a:r>
              <a:rPr dirty="0" sz="1500" spc="-25">
                <a:solidFill>
                  <a:srgbClr val="FFFFFF"/>
                </a:solidFill>
                <a:latin typeface="Lucida Sans Unicode"/>
                <a:cs typeface="Lucida Sans Unicode"/>
              </a:rPr>
              <a:t>G. </a:t>
            </a:r>
            <a:r>
              <a:rPr dirty="0" sz="1500" spc="70">
                <a:solidFill>
                  <a:srgbClr val="FFFFFF"/>
                </a:solidFill>
                <a:latin typeface="Lucida Sans Unicode"/>
                <a:cs typeface="Lucida Sans Unicode"/>
              </a:rPr>
              <a:t>Wang, </a:t>
            </a:r>
            <a:r>
              <a:rPr dirty="0" sz="1500" spc="-75">
                <a:solidFill>
                  <a:srgbClr val="FFFFFF"/>
                </a:solidFill>
                <a:latin typeface="Lucida Sans Unicode"/>
                <a:cs typeface="Lucida Sans Unicode"/>
              </a:rPr>
              <a:t>Y. </a:t>
            </a:r>
            <a:r>
              <a:rPr dirty="0" sz="1500" spc="5">
                <a:solidFill>
                  <a:srgbClr val="FFFFFF"/>
                </a:solidFill>
                <a:latin typeface="Lucida Sans Unicode"/>
                <a:cs typeface="Lucida Sans Unicode"/>
              </a:rPr>
              <a:t>Sun,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130">
                <a:solidFill>
                  <a:srgbClr val="FFFFFF"/>
                </a:solidFill>
                <a:latin typeface="Lucida Sans Unicode"/>
                <a:cs typeface="Lucida Sans Unicode"/>
              </a:rPr>
              <a:t>J. </a:t>
            </a:r>
            <a:r>
              <a:rPr dirty="0" sz="1500" spc="70">
                <a:solidFill>
                  <a:srgbClr val="FFFFFF"/>
                </a:solidFill>
                <a:latin typeface="Lucida Sans Unicode"/>
                <a:cs typeface="Lucida Sans Unicode"/>
              </a:rPr>
              <a:t>Wang,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“Automatic </a:t>
            </a:r>
            <a:r>
              <a:rPr dirty="0" sz="1500" spc="80">
                <a:solidFill>
                  <a:srgbClr val="FFFFFF"/>
                </a:solidFill>
                <a:latin typeface="Lucida Sans Unicode"/>
                <a:cs typeface="Lucida Sans Unicode"/>
              </a:rPr>
              <a:t>image-based </a:t>
            </a:r>
            <a:r>
              <a:rPr dirty="0" sz="1500" spc="45">
                <a:solidFill>
                  <a:srgbClr val="FFFFFF"/>
                </a:solidFill>
                <a:latin typeface="Lucida Sans Unicode"/>
                <a:cs typeface="Lucida Sans Unicode"/>
              </a:rPr>
              <a:t>plant 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disease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severity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estimation </a:t>
            </a:r>
            <a:r>
              <a:rPr dirty="0" sz="1500" spc="25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dirty="0" sz="1500" spc="75">
                <a:solidFill>
                  <a:srgbClr val="FFFFFF"/>
                </a:solidFill>
                <a:latin typeface="Lucida Sans Unicode"/>
                <a:cs typeface="Lucida Sans Unicode"/>
              </a:rPr>
              <a:t>deep </a:t>
            </a:r>
            <a:r>
              <a:rPr dirty="0" sz="1500" spc="20">
                <a:solidFill>
                  <a:srgbClr val="FFFFFF"/>
                </a:solidFill>
                <a:latin typeface="Lucida Sans Unicode"/>
                <a:cs typeface="Lucida Sans Unicode"/>
              </a:rPr>
              <a:t>learning,” </a:t>
            </a:r>
            <a:r>
              <a:rPr dirty="0" sz="1500" spc="55">
                <a:solidFill>
                  <a:srgbClr val="FFFFFF"/>
                </a:solidFill>
                <a:latin typeface="Lucida Sans Unicode"/>
                <a:cs typeface="Lucida Sans Unicode"/>
              </a:rPr>
              <a:t>Computational </a:t>
            </a:r>
            <a:r>
              <a:rPr dirty="0" sz="1500" spc="30">
                <a:solidFill>
                  <a:srgbClr val="FFFFFF"/>
                </a:solidFill>
                <a:latin typeface="Lucida Sans Unicode"/>
                <a:cs typeface="Lucida Sans Unicode"/>
              </a:rPr>
              <a:t>intelligence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neuroscience, 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Lucida Sans Unicode"/>
                <a:cs typeface="Lucida Sans Unicode"/>
              </a:rPr>
              <a:t>vol.</a:t>
            </a:r>
            <a:r>
              <a:rPr dirty="0" sz="15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5">
                <a:solidFill>
                  <a:srgbClr val="FFFFFF"/>
                </a:solidFill>
                <a:latin typeface="Lucida Sans Unicode"/>
                <a:cs typeface="Lucida Sans Unicode"/>
              </a:rPr>
              <a:t>2017,</a:t>
            </a:r>
            <a:r>
              <a:rPr dirty="0" sz="1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50">
                <a:solidFill>
                  <a:srgbClr val="FFFFFF"/>
                </a:solidFill>
                <a:latin typeface="Lucida Sans Unicode"/>
                <a:cs typeface="Lucida Sans Unicode"/>
              </a:rPr>
              <a:t>2017.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https://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www.kaggle.com/emmarex/plantdisease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60"/>
              <a:t>-</a:t>
            </a:r>
            <a:r>
              <a:rPr dirty="0" spc="-665"/>
              <a:t> </a:t>
            </a:r>
            <a:r>
              <a:rPr dirty="0" spc="-55"/>
              <a:t>T</a:t>
            </a:r>
            <a:r>
              <a:rPr dirty="0" spc="550"/>
              <a:t>h</a:t>
            </a:r>
            <a:r>
              <a:rPr dirty="0" spc="875"/>
              <a:t>a</a:t>
            </a:r>
            <a:r>
              <a:rPr dirty="0" spc="565"/>
              <a:t>n</a:t>
            </a:r>
            <a:r>
              <a:rPr dirty="0" spc="590"/>
              <a:t>k</a:t>
            </a:r>
            <a:r>
              <a:rPr dirty="0" spc="-665"/>
              <a:t> </a:t>
            </a:r>
            <a:r>
              <a:rPr dirty="0" spc="520"/>
              <a:t>Y</a:t>
            </a:r>
            <a:r>
              <a:rPr dirty="0" spc="415"/>
              <a:t>o</a:t>
            </a:r>
            <a:r>
              <a:rPr dirty="0" spc="570"/>
              <a:t>u</a:t>
            </a:r>
            <a:r>
              <a:rPr dirty="0" spc="-665"/>
              <a:t> </a:t>
            </a:r>
            <a:r>
              <a:rPr dirty="0" spc="126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688342"/>
            <a:ext cx="439610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-3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h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n</a:t>
            </a:r>
            <a:r>
              <a:rPr dirty="0" u="heavy" sz="3900" spc="35">
                <a:uFill>
                  <a:solidFill>
                    <a:srgbClr val="FFFFFF"/>
                  </a:solidFill>
                </a:uFill>
              </a:rPr>
              <a:t>i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q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13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385">
                <a:uFill>
                  <a:solidFill>
                    <a:srgbClr val="FFFFFF"/>
                  </a:solidFill>
                </a:uFill>
              </a:rPr>
              <a:t>d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927030" y="1965099"/>
            <a:ext cx="8113395" cy="282575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76555" indent="-27813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377190" algn="l"/>
              </a:tabLst>
            </a:pP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CNN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Lucida Sans Unicode"/>
                <a:cs typeface="Lucida Sans Unicode"/>
              </a:rPr>
              <a:t>(Convolutional</a:t>
            </a:r>
            <a:r>
              <a:rPr dirty="0" sz="23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Neural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Network)</a:t>
            </a:r>
            <a:endParaRPr sz="2300">
              <a:latin typeface="Lucida Sans Unicode"/>
              <a:cs typeface="Lucida Sans Unicode"/>
            </a:endParaRPr>
          </a:p>
          <a:p>
            <a:pPr marL="376555" indent="-34417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77190" algn="l"/>
              </a:tabLst>
            </a:pP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Material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Layouts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Android</a:t>
            </a:r>
            <a:endParaRPr sz="2300">
              <a:latin typeface="Lucida Sans Unicode"/>
              <a:cs typeface="Lucida Sans Unicode"/>
            </a:endParaRPr>
          </a:p>
          <a:p>
            <a:pPr marL="376555" indent="-34925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377190" algn="l"/>
              </a:tabLst>
            </a:pP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Firebase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Database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30">
                <a:solidFill>
                  <a:srgbClr val="FFFFFF"/>
                </a:solidFill>
                <a:latin typeface="Lucida Sans Unicode"/>
                <a:cs typeface="Lucida Sans Unicode"/>
              </a:rPr>
              <a:t>store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FFFFFF"/>
                </a:solidFill>
                <a:latin typeface="Lucida Sans Unicode"/>
                <a:cs typeface="Lucida Sans Unicode"/>
              </a:rPr>
              <a:t>application-related</a:t>
            </a:r>
            <a:r>
              <a:rPr dirty="0" sz="23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65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2300">
              <a:latin typeface="Lucida Sans Unicode"/>
              <a:cs typeface="Lucida Sans Unicode"/>
            </a:endParaRPr>
          </a:p>
          <a:p>
            <a:pPr marL="300355" marR="634365" indent="-288290">
              <a:lnSpc>
                <a:spcPts val="3679"/>
              </a:lnSpc>
              <a:spcBef>
                <a:spcPts val="85"/>
              </a:spcBef>
              <a:buAutoNum type="arabicPeriod"/>
              <a:tabLst>
                <a:tab pos="377190" algn="l"/>
              </a:tabLst>
            </a:pP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Interconnection </a:t>
            </a:r>
            <a:r>
              <a:rPr dirty="0" sz="2300" spc="45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dirty="0" sz="2300" spc="5">
                <a:solidFill>
                  <a:srgbClr val="FFFFFF"/>
                </a:solidFill>
                <a:latin typeface="Lucida Sans Unicode"/>
                <a:cs typeface="Lucida Sans Unicode"/>
              </a:rPr>
              <a:t>Tensorflow </a:t>
            </a:r>
            <a:r>
              <a:rPr dirty="0" sz="2300" spc="125">
                <a:solidFill>
                  <a:srgbClr val="FFFFFF"/>
                </a:solidFill>
                <a:latin typeface="Lucida Sans Unicode"/>
                <a:cs typeface="Lucida Sans Unicode"/>
              </a:rPr>
              <a:t>(basically </a:t>
            </a:r>
            <a:r>
              <a:rPr dirty="0" sz="2300" spc="28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300" spc="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">
                <a:solidFill>
                  <a:srgbClr val="FFFFFF"/>
                </a:solidFill>
                <a:latin typeface="Lucida Sans Unicode"/>
                <a:cs typeface="Lucida Sans Unicode"/>
              </a:rPr>
              <a:t>TensorFlow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lite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0">
                <a:solidFill>
                  <a:srgbClr val="FFFFFF"/>
                </a:solidFill>
                <a:latin typeface="Lucida Sans Unicode"/>
                <a:cs typeface="Lucida Sans Unicode"/>
              </a:rPr>
              <a:t>model,</a:t>
            </a:r>
            <a:r>
              <a:rPr dirty="0" sz="23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3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3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Lucida Sans Unicode"/>
                <a:cs typeface="Lucida Sans Unicode"/>
              </a:rPr>
              <a:t>android </a:t>
            </a:r>
            <a:r>
              <a:rPr dirty="0" sz="2300" spc="-7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0">
                <a:solidFill>
                  <a:srgbClr val="FFFFFF"/>
                </a:solidFill>
                <a:latin typeface="Lucida Sans Unicode"/>
                <a:cs typeface="Lucida Sans Unicode"/>
              </a:rPr>
              <a:t>run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3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3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Lucida Sans Unicode"/>
                <a:cs typeface="Lucida Sans Unicode"/>
              </a:rPr>
              <a:t>model)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7369" y="1224927"/>
            <a:ext cx="1665605" cy="47625"/>
          </a:xfrm>
          <a:custGeom>
            <a:avLst/>
            <a:gdLst/>
            <a:ahLst/>
            <a:cxnLst/>
            <a:rect l="l" t="t" r="r" b="b"/>
            <a:pathLst>
              <a:path w="1665604" h="47625">
                <a:moveTo>
                  <a:pt x="1665198" y="0"/>
                </a:moveTo>
                <a:lnTo>
                  <a:pt x="873125" y="0"/>
                </a:lnTo>
                <a:lnTo>
                  <a:pt x="0" y="0"/>
                </a:lnTo>
                <a:lnTo>
                  <a:pt x="0" y="47625"/>
                </a:lnTo>
                <a:lnTo>
                  <a:pt x="873125" y="47625"/>
                </a:lnTo>
                <a:lnTo>
                  <a:pt x="1665198" y="47625"/>
                </a:lnTo>
                <a:lnTo>
                  <a:pt x="1665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688340"/>
            <a:ext cx="586676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740">
                <a:uFill>
                  <a:solidFill>
                    <a:srgbClr val="FFFFFF"/>
                  </a:solidFill>
                </a:uFill>
              </a:rPr>
              <a:t>M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80">
                <a:uFill>
                  <a:solidFill>
                    <a:srgbClr val="FFFFFF"/>
                  </a:solidFill>
                </a:uFill>
              </a:rPr>
              <a:t>b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75">
                <a:uFill>
                  <a:solidFill>
                    <a:srgbClr val="FFFFFF"/>
                  </a:solidFill>
                </a:uFill>
              </a:rPr>
              <a:t>r</a:t>
            </a:r>
            <a:r>
              <a:rPr dirty="0" sz="3900" spc="-430"/>
              <a:t> </a:t>
            </a:r>
            <a:r>
              <a:rPr dirty="0" sz="3900" spc="380"/>
              <a:t>p</a:t>
            </a:r>
            <a:r>
              <a:rPr dirty="0" sz="3900" spc="75"/>
              <a:t>r</a:t>
            </a:r>
            <a:r>
              <a:rPr dirty="0" sz="3900" spc="270"/>
              <a:t>o</a:t>
            </a:r>
            <a:r>
              <a:rPr dirty="0" sz="3900" spc="-235"/>
              <a:t>j</a:t>
            </a:r>
            <a:r>
              <a:rPr dirty="0" sz="3900" spc="160"/>
              <a:t>e</a:t>
            </a:r>
            <a:r>
              <a:rPr dirty="0" sz="3900" spc="370"/>
              <a:t>c</a:t>
            </a:r>
            <a:r>
              <a:rPr dirty="0" sz="3900" spc="95"/>
              <a:t>t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718820" y="1654128"/>
            <a:ext cx="8316595" cy="4730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985">
              <a:lnSpc>
                <a:spcPct val="108000"/>
              </a:lnSpc>
              <a:spcBef>
                <a:spcPts val="95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android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developed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purpose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provides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users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easy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way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interact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detect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what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going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leaf.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10795">
              <a:lnSpc>
                <a:spcPts val="2850"/>
              </a:lnSpc>
              <a:spcBef>
                <a:spcPts val="130"/>
              </a:spcBef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basically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helps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farmers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protect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crops.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Lucida Sans Unicode"/>
                <a:cs typeface="Lucida Sans Unicode"/>
              </a:rPr>
              <a:t>app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comes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handy 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camera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integrated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allow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farmer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click </a:t>
            </a:r>
            <a:r>
              <a:rPr dirty="0" sz="2200" spc="16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affected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he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wishes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diagnose.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080">
              <a:lnSpc>
                <a:spcPts val="2850"/>
              </a:lnSpc>
            </a:pP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processed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backend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learning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(tflite 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model)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classify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leaf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disease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80">
                <a:solidFill>
                  <a:srgbClr val="FFFFFF"/>
                </a:solidFill>
                <a:latin typeface="Lucida Sans Unicode"/>
                <a:cs typeface="Lucida Sans Unicode"/>
              </a:rPr>
              <a:t>(make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sure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take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affected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leaf,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otherwise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give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hazardous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result).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Further,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gives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information 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about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steps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need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follow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how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plant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health.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20" y="688339"/>
            <a:ext cx="166433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C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370">
                <a:uFill>
                  <a:solidFill>
                    <a:srgbClr val="FFFFFF"/>
                  </a:solidFill>
                </a:uFill>
              </a:rPr>
              <a:t>u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718820" y="1632029"/>
            <a:ext cx="8311515" cy="275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Earlier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farmers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detect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crop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diseases </a:t>
            </a:r>
            <a:r>
              <a:rPr dirty="0" sz="2200" spc="25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their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naked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eye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which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makes 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them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take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tough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sometimes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wrong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decisions 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which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fertilizer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use. </a:t>
            </a:r>
            <a:r>
              <a:rPr dirty="0" sz="2200" spc="-35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requires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detailed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knowledge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diseases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lot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experience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needed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sure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actual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detection.</a:t>
            </a:r>
            <a:endParaRPr sz="22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500"/>
              </a:lnSpc>
            </a:pPr>
            <a:r>
              <a:rPr dirty="0" sz="2200" spc="170" b="1">
                <a:solidFill>
                  <a:srgbClr val="FFFFFF"/>
                </a:solidFill>
                <a:latin typeface="Trebuchet MS"/>
                <a:cs typeface="Trebuchet MS"/>
              </a:rPr>
              <a:t>Sometimes </a:t>
            </a:r>
            <a:r>
              <a:rPr dirty="0" sz="2200" spc="225" b="1">
                <a:solidFill>
                  <a:srgbClr val="FFFFFF"/>
                </a:solidFill>
                <a:latin typeface="Trebuchet MS"/>
                <a:cs typeface="Trebuchet MS"/>
              </a:rPr>
              <a:t>some </a:t>
            </a:r>
            <a:r>
              <a:rPr dirty="0" sz="2200" spc="45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200" spc="70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200" spc="170" b="1">
                <a:solidFill>
                  <a:srgbClr val="FFFFFF"/>
                </a:solidFill>
                <a:latin typeface="Trebuchet MS"/>
                <a:cs typeface="Trebuchet MS"/>
              </a:rPr>
              <a:t>diseases </a:t>
            </a:r>
            <a:r>
              <a:rPr dirty="0" sz="2200" spc="85" b="1">
                <a:solidFill>
                  <a:srgbClr val="FFFFFF"/>
                </a:solidFill>
                <a:latin typeface="Trebuchet MS"/>
                <a:cs typeface="Trebuchet MS"/>
              </a:rPr>
              <a:t>look </a:t>
            </a:r>
            <a:r>
              <a:rPr dirty="0" sz="2200" spc="175" b="1">
                <a:solidFill>
                  <a:srgbClr val="FFFFFF"/>
                </a:solidFill>
                <a:latin typeface="Trebuchet MS"/>
                <a:cs typeface="Trebuchet MS"/>
              </a:rPr>
              <a:t>almost </a:t>
            </a:r>
            <a:r>
              <a:rPr dirty="0" sz="2200" spc="110" b="1">
                <a:solidFill>
                  <a:srgbClr val="FFFFFF"/>
                </a:solidFill>
                <a:latin typeface="Trebuchet MS"/>
                <a:cs typeface="Trebuchet MS"/>
              </a:rPr>
              <a:t>similar </a:t>
            </a:r>
            <a:r>
              <a:rPr dirty="0" sz="2200" spc="65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200" spc="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25" b="1">
                <a:solidFill>
                  <a:srgbClr val="FFFFFF"/>
                </a:solidFill>
                <a:latin typeface="Trebuchet MS"/>
                <a:cs typeface="Trebuchet MS"/>
              </a:rPr>
              <a:t>farmers</a:t>
            </a:r>
            <a:r>
              <a:rPr dirty="0" sz="22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60" b="1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40" b="1">
                <a:solidFill>
                  <a:srgbClr val="FFFFFF"/>
                </a:solidFill>
                <a:latin typeface="Trebuchet MS"/>
                <a:cs typeface="Trebuchet MS"/>
              </a:rPr>
              <a:t>leaving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55" b="1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20" b="1">
                <a:solidFill>
                  <a:srgbClr val="FFFFFF"/>
                </a:solidFill>
                <a:latin typeface="Trebuchet MS"/>
                <a:cs typeface="Trebuchet MS"/>
              </a:rPr>
              <a:t>confusion</a:t>
            </a:r>
            <a:r>
              <a:rPr dirty="0" sz="22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60" b="1">
                <a:solidFill>
                  <a:srgbClr val="FFFFFF"/>
                </a:solidFill>
                <a:latin typeface="Trebuchet MS"/>
                <a:cs typeface="Trebuchet MS"/>
              </a:rPr>
              <a:t>state.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2116" y="1224914"/>
            <a:ext cx="1665605" cy="47625"/>
          </a:xfrm>
          <a:custGeom>
            <a:avLst/>
            <a:gdLst/>
            <a:ahLst/>
            <a:cxnLst/>
            <a:rect l="l" t="t" r="r" b="b"/>
            <a:pathLst>
              <a:path w="1665604" h="47625">
                <a:moveTo>
                  <a:pt x="1665185" y="0"/>
                </a:moveTo>
                <a:lnTo>
                  <a:pt x="873125" y="0"/>
                </a:lnTo>
                <a:lnTo>
                  <a:pt x="0" y="0"/>
                </a:lnTo>
                <a:lnTo>
                  <a:pt x="0" y="47625"/>
                </a:lnTo>
                <a:lnTo>
                  <a:pt x="873125" y="47625"/>
                </a:lnTo>
                <a:lnTo>
                  <a:pt x="1665185" y="47625"/>
                </a:lnTo>
                <a:lnTo>
                  <a:pt x="1665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688339"/>
            <a:ext cx="468122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330">
                <a:uFill>
                  <a:solidFill>
                    <a:srgbClr val="FFFFFF"/>
                  </a:solidFill>
                </a:uFill>
              </a:rPr>
              <a:t>G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50">
                <a:uFill>
                  <a:solidFill>
                    <a:srgbClr val="FFFFFF"/>
                  </a:solidFill>
                </a:uFill>
              </a:rPr>
              <a:t>l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270">
                <a:uFill>
                  <a:solidFill>
                    <a:srgbClr val="FFFFFF"/>
                  </a:solidFill>
                </a:uFill>
              </a:rPr>
              <a:t>o</a:t>
            </a:r>
            <a:r>
              <a:rPr dirty="0" u="heavy" sz="3900" spc="10">
                <a:uFill>
                  <a:solidFill>
                    <a:srgbClr val="FFFFFF"/>
                  </a:solidFill>
                </a:uFill>
              </a:rPr>
              <a:t>f</a:t>
            </a:r>
            <a:r>
              <a:rPr dirty="0" u="heavy" sz="3900" spc="-43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h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sz="3900" spc="-430"/>
              <a:t> </a:t>
            </a:r>
            <a:r>
              <a:rPr dirty="0" sz="3900" spc="380"/>
              <a:t>p</a:t>
            </a:r>
            <a:r>
              <a:rPr dirty="0" sz="3900" spc="75"/>
              <a:t>r</a:t>
            </a:r>
            <a:r>
              <a:rPr dirty="0" sz="3900" spc="270"/>
              <a:t>o</a:t>
            </a:r>
            <a:r>
              <a:rPr dirty="0" sz="3900" spc="-235"/>
              <a:t>j</a:t>
            </a:r>
            <a:r>
              <a:rPr dirty="0" sz="3900" spc="160"/>
              <a:t>e</a:t>
            </a:r>
            <a:r>
              <a:rPr dirty="0" sz="3900" spc="370"/>
              <a:t>c</a:t>
            </a:r>
            <a:r>
              <a:rPr dirty="0" sz="3900" spc="95"/>
              <a:t>t</a:t>
            </a:r>
            <a:endParaRPr sz="3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pc="220"/>
              <a:t>We </a:t>
            </a:r>
            <a:r>
              <a:rPr dirty="0" spc="145"/>
              <a:t>have </a:t>
            </a:r>
            <a:r>
              <a:rPr dirty="0" spc="70"/>
              <a:t>collected </a:t>
            </a:r>
            <a:r>
              <a:rPr dirty="0" spc="145"/>
              <a:t>and </a:t>
            </a:r>
            <a:r>
              <a:rPr dirty="0" spc="55"/>
              <a:t>continue </a:t>
            </a:r>
            <a:r>
              <a:rPr dirty="0" spc="20"/>
              <a:t>to </a:t>
            </a:r>
            <a:r>
              <a:rPr dirty="0" spc="60"/>
              <a:t>collect </a:t>
            </a:r>
            <a:r>
              <a:rPr dirty="0" spc="75"/>
              <a:t>thousands </a:t>
            </a:r>
            <a:r>
              <a:rPr dirty="0" spc="-20"/>
              <a:t>of </a:t>
            </a:r>
            <a:r>
              <a:rPr dirty="0" spc="-15"/>
              <a:t> </a:t>
            </a:r>
            <a:r>
              <a:rPr dirty="0" spc="120"/>
              <a:t>images</a:t>
            </a:r>
            <a:r>
              <a:rPr dirty="0" spc="-90"/>
              <a:t> </a:t>
            </a:r>
            <a:r>
              <a:rPr dirty="0" spc="-20"/>
              <a:t>of</a:t>
            </a:r>
            <a:r>
              <a:rPr dirty="0" spc="-85"/>
              <a:t> </a:t>
            </a:r>
            <a:r>
              <a:rPr dirty="0" spc="95"/>
              <a:t>diseased</a:t>
            </a:r>
            <a:r>
              <a:rPr dirty="0" spc="-85"/>
              <a:t> </a:t>
            </a:r>
            <a:r>
              <a:rPr dirty="0" spc="145"/>
              <a:t>and</a:t>
            </a:r>
            <a:r>
              <a:rPr dirty="0" spc="-90"/>
              <a:t> </a:t>
            </a:r>
            <a:r>
              <a:rPr dirty="0" spc="80"/>
              <a:t>healthy</a:t>
            </a:r>
            <a:r>
              <a:rPr dirty="0" spc="-85"/>
              <a:t> </a:t>
            </a:r>
            <a:r>
              <a:rPr dirty="0" spc="65"/>
              <a:t>crops</a:t>
            </a:r>
            <a:r>
              <a:rPr dirty="0" spc="-90"/>
              <a:t> </a:t>
            </a:r>
            <a:r>
              <a:rPr dirty="0"/>
              <a:t>in</a:t>
            </a:r>
            <a:r>
              <a:rPr dirty="0" spc="-85"/>
              <a:t> </a:t>
            </a:r>
            <a:r>
              <a:rPr dirty="0" spc="30"/>
              <a:t>form</a:t>
            </a:r>
            <a:r>
              <a:rPr dirty="0" spc="-85"/>
              <a:t> </a:t>
            </a:r>
            <a:r>
              <a:rPr dirty="0" spc="-20"/>
              <a:t>of</a:t>
            </a:r>
            <a:r>
              <a:rPr dirty="0" spc="-90"/>
              <a:t> </a:t>
            </a:r>
            <a:r>
              <a:rPr dirty="0" spc="275"/>
              <a:t>a</a:t>
            </a:r>
            <a:r>
              <a:rPr dirty="0" spc="-85"/>
              <a:t> </a:t>
            </a:r>
            <a:r>
              <a:rPr dirty="0" spc="114"/>
              <a:t>dataset </a:t>
            </a:r>
            <a:r>
              <a:rPr dirty="0" spc="-685"/>
              <a:t> </a:t>
            </a:r>
            <a:r>
              <a:rPr dirty="0" spc="-35"/>
              <a:t>for</a:t>
            </a:r>
            <a:r>
              <a:rPr dirty="0" spc="-135"/>
              <a:t> </a:t>
            </a:r>
            <a:r>
              <a:rPr dirty="0" spc="15"/>
              <a:t>our</a:t>
            </a:r>
            <a:r>
              <a:rPr dirty="0" spc="-130"/>
              <a:t> </a:t>
            </a:r>
            <a:r>
              <a:rPr dirty="0" spc="15"/>
              <a:t>project.</a:t>
            </a:r>
          </a:p>
          <a:p>
            <a:pPr algn="just" marL="12700" marR="5080">
              <a:lnSpc>
                <a:spcPct val="116500"/>
              </a:lnSpc>
            </a:pPr>
            <a:r>
              <a:rPr dirty="0" spc="50" b="1">
                <a:latin typeface="Trebuchet MS"/>
                <a:cs typeface="Trebuchet MS"/>
              </a:rPr>
              <a:t>The</a:t>
            </a:r>
            <a:r>
              <a:rPr dirty="0" spc="-65" b="1">
                <a:latin typeface="Trebuchet MS"/>
                <a:cs typeface="Trebuchet MS"/>
              </a:rPr>
              <a:t> </a:t>
            </a:r>
            <a:r>
              <a:rPr dirty="0" spc="200" b="1">
                <a:latin typeface="Trebuchet MS"/>
                <a:cs typeface="Trebuchet MS"/>
              </a:rPr>
              <a:t>goal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45" b="1">
                <a:latin typeface="Trebuchet MS"/>
                <a:cs typeface="Trebuchet MS"/>
              </a:rPr>
              <a:t>of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80" b="1">
                <a:latin typeface="Trebuchet MS"/>
                <a:cs typeface="Trebuchet MS"/>
              </a:rPr>
              <a:t>our</a:t>
            </a:r>
            <a:r>
              <a:rPr dirty="0" spc="-65" b="1">
                <a:latin typeface="Trebuchet MS"/>
                <a:cs typeface="Trebuchet MS"/>
              </a:rPr>
              <a:t> </a:t>
            </a:r>
            <a:r>
              <a:rPr dirty="0" spc="50" b="1">
                <a:latin typeface="Trebuchet MS"/>
                <a:cs typeface="Trebuchet MS"/>
              </a:rPr>
              <a:t>project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100" b="1">
                <a:latin typeface="Trebuchet MS"/>
                <a:cs typeface="Trebuchet MS"/>
              </a:rPr>
              <a:t>is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to</a:t>
            </a:r>
            <a:r>
              <a:rPr dirty="0" spc="-65" b="1">
                <a:latin typeface="Trebuchet MS"/>
                <a:cs typeface="Trebuchet MS"/>
              </a:rPr>
              <a:t> </a:t>
            </a:r>
            <a:r>
              <a:rPr dirty="0" spc="100" b="1">
                <a:latin typeface="Trebuchet MS"/>
                <a:cs typeface="Trebuchet MS"/>
              </a:rPr>
              <a:t>help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75" b="1">
                <a:latin typeface="Trebuchet MS"/>
                <a:cs typeface="Trebuchet MS"/>
              </a:rPr>
              <a:t>farmers,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95" b="1">
                <a:latin typeface="Trebuchet MS"/>
                <a:cs typeface="Trebuchet MS"/>
              </a:rPr>
              <a:t>not</a:t>
            </a:r>
            <a:r>
              <a:rPr dirty="0" spc="-60" b="1">
                <a:latin typeface="Trebuchet MS"/>
                <a:cs typeface="Trebuchet MS"/>
              </a:rPr>
              <a:t> </a:t>
            </a:r>
            <a:r>
              <a:rPr dirty="0" spc="100" b="1">
                <a:latin typeface="Trebuchet MS"/>
                <a:cs typeface="Trebuchet MS"/>
              </a:rPr>
              <a:t>only</a:t>
            </a:r>
            <a:r>
              <a:rPr dirty="0" spc="-65" b="1">
                <a:latin typeface="Trebuchet MS"/>
                <a:cs typeface="Trebuchet MS"/>
              </a:rPr>
              <a:t> </a:t>
            </a:r>
            <a:r>
              <a:rPr dirty="0" spc="125" b="1">
                <a:latin typeface="Trebuchet MS"/>
                <a:cs typeface="Trebuchet MS"/>
              </a:rPr>
              <a:t>farmers </a:t>
            </a:r>
            <a:r>
              <a:rPr dirty="0" spc="-650" b="1">
                <a:latin typeface="Trebuchet MS"/>
                <a:cs typeface="Trebuchet MS"/>
              </a:rPr>
              <a:t> </a:t>
            </a:r>
            <a:r>
              <a:rPr dirty="0" spc="90" b="1">
                <a:latin typeface="Trebuchet MS"/>
                <a:cs typeface="Trebuchet MS"/>
              </a:rPr>
              <a:t>others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to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85" b="1">
                <a:latin typeface="Trebuchet MS"/>
                <a:cs typeface="Trebuchet MS"/>
              </a:rPr>
              <a:t>detect</a:t>
            </a:r>
            <a:r>
              <a:rPr dirty="0" spc="15" b="1">
                <a:latin typeface="Trebuchet MS"/>
                <a:cs typeface="Trebuchet MS"/>
              </a:rPr>
              <a:t> </a:t>
            </a:r>
            <a:r>
              <a:rPr dirty="0" spc="70" b="1">
                <a:latin typeface="Trebuchet MS"/>
                <a:cs typeface="Trebuchet MS"/>
              </a:rPr>
              <a:t>the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80" b="1">
                <a:latin typeface="Trebuchet MS"/>
                <a:cs typeface="Trebuchet MS"/>
              </a:rPr>
              <a:t>right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160" b="1">
                <a:latin typeface="Trebuchet MS"/>
                <a:cs typeface="Trebuchet MS"/>
              </a:rPr>
              <a:t>disease</a:t>
            </a:r>
            <a:r>
              <a:rPr dirty="0" spc="15" b="1">
                <a:latin typeface="Trebuchet MS"/>
                <a:cs typeface="Trebuchet MS"/>
              </a:rPr>
              <a:t> </a:t>
            </a:r>
            <a:r>
              <a:rPr dirty="0" spc="110" b="1">
                <a:latin typeface="Trebuchet MS"/>
                <a:cs typeface="Trebuchet MS"/>
              </a:rPr>
              <a:t>from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70" b="1">
                <a:latin typeface="Trebuchet MS"/>
                <a:cs typeface="Trebuchet MS"/>
              </a:rPr>
              <a:t>the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120" b="1">
                <a:latin typeface="Trebuchet MS"/>
                <a:cs typeface="Trebuchet MS"/>
              </a:rPr>
              <a:t>plant</a:t>
            </a:r>
            <a:r>
              <a:rPr dirty="0" spc="15" b="1">
                <a:latin typeface="Trebuchet MS"/>
                <a:cs typeface="Trebuchet MS"/>
              </a:rPr>
              <a:t> </a:t>
            </a:r>
            <a:r>
              <a:rPr dirty="0" spc="225" b="1">
                <a:latin typeface="Trebuchet MS"/>
                <a:cs typeface="Trebuchet MS"/>
              </a:rPr>
              <a:t>and</a:t>
            </a:r>
            <a:r>
              <a:rPr dirty="0" spc="10" b="1">
                <a:latin typeface="Trebuchet MS"/>
                <a:cs typeface="Trebuchet MS"/>
              </a:rPr>
              <a:t> </a:t>
            </a:r>
            <a:r>
              <a:rPr dirty="0" spc="100" b="1">
                <a:latin typeface="Trebuchet MS"/>
                <a:cs typeface="Trebuchet MS"/>
              </a:rPr>
              <a:t>help </a:t>
            </a:r>
            <a:r>
              <a:rPr dirty="0" spc="-650" b="1">
                <a:latin typeface="Trebuchet MS"/>
                <a:cs typeface="Trebuchet MS"/>
              </a:rPr>
              <a:t> </a:t>
            </a:r>
            <a:r>
              <a:rPr dirty="0" spc="155" b="1">
                <a:latin typeface="Trebuchet MS"/>
                <a:cs typeface="Trebuchet MS"/>
              </a:rPr>
              <a:t>them</a:t>
            </a:r>
            <a:r>
              <a:rPr dirty="0" spc="-150" b="1">
                <a:latin typeface="Trebuchet MS"/>
                <a:cs typeface="Trebuchet MS"/>
              </a:rPr>
              <a:t> </a:t>
            </a:r>
            <a:r>
              <a:rPr dirty="0" spc="65" b="1">
                <a:latin typeface="Trebuchet MS"/>
                <a:cs typeface="Trebuchet MS"/>
              </a:rPr>
              <a:t>to</a:t>
            </a:r>
            <a:r>
              <a:rPr dirty="0" spc="-145" b="1">
                <a:latin typeface="Trebuchet MS"/>
                <a:cs typeface="Trebuchet MS"/>
              </a:rPr>
              <a:t> </a:t>
            </a:r>
            <a:r>
              <a:rPr dirty="0" spc="150" b="1">
                <a:latin typeface="Trebuchet MS"/>
                <a:cs typeface="Trebuchet MS"/>
              </a:rPr>
              <a:t>grow</a:t>
            </a:r>
            <a:r>
              <a:rPr dirty="0" spc="-145" b="1">
                <a:latin typeface="Trebuchet MS"/>
                <a:cs typeface="Trebuchet MS"/>
              </a:rPr>
              <a:t> </a:t>
            </a:r>
            <a:r>
              <a:rPr dirty="0" spc="315" b="1">
                <a:latin typeface="Trebuchet MS"/>
                <a:cs typeface="Trebuchet MS"/>
              </a:rPr>
              <a:t>a</a:t>
            </a:r>
            <a:r>
              <a:rPr dirty="0" spc="-145" b="1">
                <a:latin typeface="Trebuchet MS"/>
                <a:cs typeface="Trebuchet MS"/>
              </a:rPr>
              <a:t> </a:t>
            </a:r>
            <a:r>
              <a:rPr dirty="0" spc="110" b="1">
                <a:latin typeface="Trebuchet MS"/>
                <a:cs typeface="Trebuchet MS"/>
              </a:rPr>
              <a:t>healthy</a:t>
            </a:r>
            <a:r>
              <a:rPr dirty="0" spc="-145" b="1">
                <a:latin typeface="Trebuchet MS"/>
                <a:cs typeface="Trebuchet MS"/>
              </a:rPr>
              <a:t> </a:t>
            </a:r>
            <a:r>
              <a:rPr dirty="0" spc="60" b="1">
                <a:latin typeface="Trebuchet MS"/>
                <a:cs typeface="Trebuchet MS"/>
              </a:rPr>
              <a:t>plant.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417" y="3283746"/>
            <a:ext cx="7905749" cy="3886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421640"/>
            <a:ext cx="206692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360">
                <a:uFill>
                  <a:solidFill>
                    <a:srgbClr val="FFFFFF"/>
                  </a:solidFill>
                </a:uFill>
              </a:rPr>
              <a:t>D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r>
              <a:rPr dirty="0" u="heavy" sz="3900" spc="570">
                <a:uFill>
                  <a:solidFill>
                    <a:srgbClr val="FFFFFF"/>
                  </a:solidFill>
                </a:uFill>
              </a:rPr>
              <a:t>a</a:t>
            </a:r>
            <a:r>
              <a:rPr dirty="0" u="heavy" sz="3900" spc="535">
                <a:uFill>
                  <a:solidFill>
                    <a:srgbClr val="FFFFFF"/>
                  </a:solidFill>
                </a:uFill>
              </a:rPr>
              <a:t>s</a:t>
            </a:r>
            <a:r>
              <a:rPr dirty="0" u="heavy" sz="3900" spc="160">
                <a:uFill>
                  <a:solidFill>
                    <a:srgbClr val="FFFFFF"/>
                  </a:solidFill>
                </a:uFill>
              </a:rPr>
              <a:t>e</a:t>
            </a:r>
            <a:r>
              <a:rPr dirty="0" u="heavy" sz="3900" spc="95">
                <a:uFill>
                  <a:solidFill>
                    <a:srgbClr val="FFFFFF"/>
                  </a:solidFill>
                </a:uFill>
              </a:rPr>
              <a:t>t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594" y="1393867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594" y="2079667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594" y="2765467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93730" y="1244674"/>
            <a:ext cx="7833995" cy="17322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6350">
              <a:lnSpc>
                <a:spcPct val="102299"/>
              </a:lnSpc>
              <a:spcBef>
                <a:spcPts val="40"/>
              </a:spcBef>
              <a:tabLst>
                <a:tab pos="1543685" algn="l"/>
                <a:tab pos="1935480" algn="l"/>
                <a:tab pos="2673985" algn="l"/>
                <a:tab pos="4580255" algn="l"/>
                <a:tab pos="5911215" algn="l"/>
              </a:tabLst>
            </a:pP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1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ill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02299"/>
              </a:lnSpc>
              <a:tabLst>
                <a:tab pos="727075" algn="l"/>
                <a:tab pos="2026920" algn="l"/>
                <a:tab pos="2922270" algn="l"/>
                <a:tab pos="3381375" algn="l"/>
                <a:tab pos="4051300" algn="l"/>
                <a:tab pos="5246370" algn="l"/>
                <a:tab pos="6637020" algn="l"/>
              </a:tabLst>
            </a:pPr>
            <a:r>
              <a:rPr dirty="0" sz="2200" spc="-16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13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2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8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200" spc="10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ff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  </a:t>
            </a: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plants'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Lucida Sans Unicode"/>
                <a:cs typeface="Lucida Sans Unicode"/>
              </a:rPr>
              <a:t>healthy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4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Lucida Sans Unicode"/>
                <a:cs typeface="Lucida Sans Unicode"/>
              </a:rPr>
              <a:t>diseased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classes.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total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Lucida Sans Unicode"/>
                <a:cs typeface="Lucida Sans Unicode"/>
              </a:rPr>
              <a:t>images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54,303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195" y="1863156"/>
            <a:ext cx="85471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935" marR="5080" indent="-102870">
              <a:lnSpc>
                <a:spcPct val="116700"/>
              </a:lnSpc>
              <a:spcBef>
                <a:spcPts val="100"/>
              </a:spcBef>
            </a:pPr>
            <a:r>
              <a:rPr dirty="0" sz="1500" spc="12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li</a:t>
            </a:r>
            <a:r>
              <a:rPr dirty="0" sz="1500" spc="1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500" spc="-5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15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1500" spc="6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1500" spc="95">
                <a:solidFill>
                  <a:srgbClr val="FFFFFF"/>
                </a:solidFill>
                <a:latin typeface="Lucida Sans Unicode"/>
                <a:cs typeface="Lucida Sans Unicode"/>
              </a:rPr>
              <a:t>image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20" y="533711"/>
            <a:ext cx="261683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900" spc="229">
                <a:uFill>
                  <a:solidFill>
                    <a:srgbClr val="FFFFFF"/>
                  </a:solidFill>
                </a:uFill>
              </a:rPr>
              <a:t>Flowchart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2646688" y="1632577"/>
            <a:ext cx="2305050" cy="1066800"/>
          </a:xfrm>
          <a:custGeom>
            <a:avLst/>
            <a:gdLst/>
            <a:ahLst/>
            <a:cxnLst/>
            <a:rect l="l" t="t" r="r" b="b"/>
            <a:pathLst>
              <a:path w="2305050" h="1066800">
                <a:moveTo>
                  <a:pt x="1813916" y="1066741"/>
                </a:moveTo>
                <a:lnTo>
                  <a:pt x="0" y="1066741"/>
                </a:lnTo>
                <a:lnTo>
                  <a:pt x="491133" y="0"/>
                </a:lnTo>
                <a:lnTo>
                  <a:pt x="2305049" y="0"/>
                </a:lnTo>
                <a:lnTo>
                  <a:pt x="1813916" y="1066741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2340" y="1782401"/>
            <a:ext cx="107188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" marR="5080" indent="-128270">
              <a:lnSpc>
                <a:spcPct val="115100"/>
              </a:lnSpc>
              <a:spcBef>
                <a:spcPts val="100"/>
              </a:spcBef>
            </a:pPr>
            <a:r>
              <a:rPr dirty="0" sz="1900" spc="-175">
                <a:latin typeface="Lucida Sans Unicode"/>
                <a:cs typeface="Lucida Sans Unicode"/>
              </a:rPr>
              <a:t>L</a:t>
            </a:r>
            <a:r>
              <a:rPr dirty="0" sz="1900" spc="40">
                <a:latin typeface="Lucida Sans Unicode"/>
                <a:cs typeface="Lucida Sans Unicode"/>
              </a:rPr>
              <a:t>o</a:t>
            </a:r>
            <a:r>
              <a:rPr dirty="0" sz="1900" spc="229">
                <a:latin typeface="Lucida Sans Unicode"/>
                <a:cs typeface="Lucida Sans Unicode"/>
              </a:rPr>
              <a:t>a</a:t>
            </a:r>
            <a:r>
              <a:rPr dirty="0" sz="1900" spc="90">
                <a:latin typeface="Lucida Sans Unicode"/>
                <a:cs typeface="Lucida Sans Unicode"/>
              </a:rPr>
              <a:t>d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-10">
                <a:latin typeface="Lucida Sans Unicode"/>
                <a:cs typeface="Lucida Sans Unicode"/>
              </a:rPr>
              <a:t>t</a:t>
            </a:r>
            <a:r>
              <a:rPr dirty="0" sz="1900" spc="45">
                <a:latin typeface="Lucida Sans Unicode"/>
                <a:cs typeface="Lucida Sans Unicode"/>
              </a:rPr>
              <a:t>h</a:t>
            </a:r>
            <a:r>
              <a:rPr dirty="0" sz="1900" spc="80">
                <a:latin typeface="Lucida Sans Unicode"/>
                <a:cs typeface="Lucida Sans Unicode"/>
              </a:rPr>
              <a:t>e  </a:t>
            </a:r>
            <a:r>
              <a:rPr dirty="0" sz="1900" spc="114">
                <a:latin typeface="Lucida Sans Unicode"/>
                <a:cs typeface="Lucida Sans Unicode"/>
              </a:rPr>
              <a:t>image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8480" y="1632568"/>
            <a:ext cx="2647950" cy="1066800"/>
          </a:xfrm>
          <a:custGeom>
            <a:avLst/>
            <a:gdLst/>
            <a:ahLst/>
            <a:cxnLst/>
            <a:rect l="l" t="t" r="r" b="b"/>
            <a:pathLst>
              <a:path w="2647950" h="1066800">
                <a:moveTo>
                  <a:pt x="2087199" y="1066758"/>
                </a:moveTo>
                <a:lnTo>
                  <a:pt x="0" y="1066758"/>
                </a:lnTo>
                <a:lnTo>
                  <a:pt x="560750" y="0"/>
                </a:lnTo>
                <a:lnTo>
                  <a:pt x="2647949" y="0"/>
                </a:lnTo>
                <a:lnTo>
                  <a:pt x="2087199" y="1066758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09912" y="3428626"/>
            <a:ext cx="1038225" cy="5715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61925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275"/>
              </a:spcBef>
            </a:pPr>
            <a:r>
              <a:rPr dirty="0" sz="1500" spc="5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76551" y="5031296"/>
            <a:ext cx="2647950" cy="1066800"/>
          </a:xfrm>
          <a:custGeom>
            <a:avLst/>
            <a:gdLst/>
            <a:ahLst/>
            <a:cxnLst/>
            <a:rect l="l" t="t" r="r" b="b"/>
            <a:pathLst>
              <a:path w="2647950" h="1066800">
                <a:moveTo>
                  <a:pt x="2087199" y="1066758"/>
                </a:moveTo>
                <a:lnTo>
                  <a:pt x="0" y="1066758"/>
                </a:lnTo>
                <a:lnTo>
                  <a:pt x="560750" y="0"/>
                </a:lnTo>
                <a:lnTo>
                  <a:pt x="2647949" y="0"/>
                </a:lnTo>
                <a:lnTo>
                  <a:pt x="2087199" y="1066758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73910" y="5181129"/>
            <a:ext cx="125095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735" marR="5080" indent="-280670">
              <a:lnSpc>
                <a:spcPct val="115100"/>
              </a:lnSpc>
              <a:spcBef>
                <a:spcPts val="100"/>
              </a:spcBef>
            </a:pPr>
            <a:r>
              <a:rPr dirty="0" sz="1900" spc="30">
                <a:latin typeface="Lucida Sans Unicode"/>
                <a:cs typeface="Lucida Sans Unicode"/>
              </a:rPr>
              <a:t>M</a:t>
            </a:r>
            <a:r>
              <a:rPr dirty="0" sz="1900" spc="229">
                <a:latin typeface="Lucida Sans Unicode"/>
                <a:cs typeface="Lucida Sans Unicode"/>
              </a:rPr>
              <a:t>a</a:t>
            </a:r>
            <a:r>
              <a:rPr dirty="0" sz="1900" spc="-10">
                <a:latin typeface="Lucida Sans Unicode"/>
                <a:cs typeface="Lucida Sans Unicode"/>
              </a:rPr>
              <a:t>t</a:t>
            </a:r>
            <a:r>
              <a:rPr dirty="0" sz="1900" spc="160">
                <a:latin typeface="Lucida Sans Unicode"/>
                <a:cs typeface="Lucida Sans Unicode"/>
              </a:rPr>
              <a:t>c</a:t>
            </a:r>
            <a:r>
              <a:rPr dirty="0" sz="1900" spc="50">
                <a:latin typeface="Lucida Sans Unicode"/>
                <a:cs typeface="Lucida Sans Unicode"/>
              </a:rPr>
              <a:t>h</a:t>
            </a:r>
            <a:r>
              <a:rPr dirty="0" sz="1900" spc="-110">
                <a:latin typeface="Lucida Sans Unicode"/>
                <a:cs typeface="Lucida Sans Unicode"/>
              </a:rPr>
              <a:t> </a:t>
            </a:r>
            <a:r>
              <a:rPr dirty="0" sz="1900" spc="-10">
                <a:latin typeface="Lucida Sans Unicode"/>
                <a:cs typeface="Lucida Sans Unicode"/>
              </a:rPr>
              <a:t>t</a:t>
            </a:r>
            <a:r>
              <a:rPr dirty="0" sz="1900" spc="45">
                <a:latin typeface="Lucida Sans Unicode"/>
                <a:cs typeface="Lucida Sans Unicode"/>
              </a:rPr>
              <a:t>h</a:t>
            </a:r>
            <a:r>
              <a:rPr dirty="0" sz="1900" spc="80">
                <a:latin typeface="Lucida Sans Unicode"/>
                <a:cs typeface="Lucida Sans Unicode"/>
              </a:rPr>
              <a:t>e  </a:t>
            </a:r>
            <a:r>
              <a:rPr dirty="0" sz="1900" spc="40">
                <a:latin typeface="Lucida Sans Unicode"/>
                <a:cs typeface="Lucida Sans Unicode"/>
              </a:rPr>
              <a:t>spots</a:t>
            </a:r>
            <a:endParaRPr sz="19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8823" y="4960290"/>
            <a:ext cx="4924425" cy="1209675"/>
            <a:chOff x="1138823" y="4960290"/>
            <a:chExt cx="4924425" cy="1209675"/>
          </a:xfrm>
        </p:grpSpPr>
        <p:sp>
          <p:nvSpPr>
            <p:cNvPr id="11" name="object 11"/>
            <p:cNvSpPr/>
            <p:nvPr/>
          </p:nvSpPr>
          <p:spPr>
            <a:xfrm>
              <a:off x="3757687" y="4960290"/>
              <a:ext cx="2305050" cy="1209675"/>
            </a:xfrm>
            <a:custGeom>
              <a:avLst/>
              <a:gdLst/>
              <a:ahLst/>
              <a:cxnLst/>
              <a:rect l="l" t="t" r="r" b="b"/>
              <a:pathLst>
                <a:path w="2305050" h="1209675">
                  <a:moveTo>
                    <a:pt x="1813916" y="1209634"/>
                  </a:moveTo>
                  <a:lnTo>
                    <a:pt x="0" y="1209634"/>
                  </a:lnTo>
                  <a:lnTo>
                    <a:pt x="491133" y="0"/>
                  </a:lnTo>
                  <a:lnTo>
                    <a:pt x="2305049" y="0"/>
                  </a:lnTo>
                  <a:lnTo>
                    <a:pt x="1813916" y="1209634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38823" y="5031305"/>
              <a:ext cx="2305050" cy="1066800"/>
            </a:xfrm>
            <a:custGeom>
              <a:avLst/>
              <a:gdLst/>
              <a:ahLst/>
              <a:cxnLst/>
              <a:rect l="l" t="t" r="r" b="b"/>
              <a:pathLst>
                <a:path w="2305050" h="1066800">
                  <a:moveTo>
                    <a:pt x="1813916" y="1066741"/>
                  </a:moveTo>
                  <a:lnTo>
                    <a:pt x="0" y="1066741"/>
                  </a:lnTo>
                  <a:lnTo>
                    <a:pt x="491133" y="0"/>
                  </a:lnTo>
                  <a:lnTo>
                    <a:pt x="2305049" y="0"/>
                  </a:lnTo>
                  <a:lnTo>
                    <a:pt x="1813916" y="1066741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610558" y="5181129"/>
            <a:ext cx="1359535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15100"/>
              </a:lnSpc>
              <a:spcBef>
                <a:spcPts val="100"/>
              </a:spcBef>
            </a:pPr>
            <a:r>
              <a:rPr dirty="0" sz="1900" spc="65">
                <a:solidFill>
                  <a:srgbClr val="FFFFFF"/>
                </a:solidFill>
                <a:latin typeface="Lucida Sans Unicode"/>
                <a:cs typeface="Lucida Sans Unicode"/>
              </a:rPr>
              <a:t>Get 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19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8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1900" spc="-5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900" spc="10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900" spc="16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900" spc="229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900" spc="4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1900" spc="-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1900" spc="-5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900" spc="4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1900" spc="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3637" y="3999584"/>
            <a:ext cx="1390650" cy="514350"/>
          </a:xfrm>
          <a:custGeom>
            <a:avLst/>
            <a:gdLst/>
            <a:ahLst/>
            <a:cxnLst/>
            <a:rect l="l" t="t" r="r" b="b"/>
            <a:pathLst>
              <a:path w="1390650" h="514350">
                <a:moveTo>
                  <a:pt x="1131812" y="514350"/>
                </a:moveTo>
                <a:lnTo>
                  <a:pt x="258718" y="514350"/>
                </a:lnTo>
                <a:lnTo>
                  <a:pt x="212213" y="510206"/>
                </a:lnTo>
                <a:lnTo>
                  <a:pt x="168443" y="498260"/>
                </a:lnTo>
                <a:lnTo>
                  <a:pt x="128138" y="479238"/>
                </a:lnTo>
                <a:lnTo>
                  <a:pt x="92029" y="453865"/>
                </a:lnTo>
                <a:lnTo>
                  <a:pt x="60847" y="422869"/>
                </a:lnTo>
                <a:lnTo>
                  <a:pt x="35322" y="386976"/>
                </a:lnTo>
                <a:lnTo>
                  <a:pt x="16186" y="346911"/>
                </a:lnTo>
                <a:lnTo>
                  <a:pt x="4168" y="303402"/>
                </a:lnTo>
                <a:lnTo>
                  <a:pt x="0" y="257175"/>
                </a:lnTo>
                <a:lnTo>
                  <a:pt x="4168" y="210947"/>
                </a:lnTo>
                <a:lnTo>
                  <a:pt x="16186" y="167438"/>
                </a:lnTo>
                <a:lnTo>
                  <a:pt x="35322" y="127373"/>
                </a:lnTo>
                <a:lnTo>
                  <a:pt x="60847" y="91480"/>
                </a:lnTo>
                <a:lnTo>
                  <a:pt x="92029" y="60484"/>
                </a:lnTo>
                <a:lnTo>
                  <a:pt x="128138" y="35111"/>
                </a:lnTo>
                <a:lnTo>
                  <a:pt x="168443" y="16089"/>
                </a:lnTo>
                <a:lnTo>
                  <a:pt x="212213" y="4143"/>
                </a:lnTo>
                <a:lnTo>
                  <a:pt x="258718" y="0"/>
                </a:lnTo>
                <a:lnTo>
                  <a:pt x="1131812" y="0"/>
                </a:lnTo>
                <a:lnTo>
                  <a:pt x="1178317" y="4143"/>
                </a:lnTo>
                <a:lnTo>
                  <a:pt x="1222088" y="16089"/>
                </a:lnTo>
                <a:lnTo>
                  <a:pt x="1262392" y="35111"/>
                </a:lnTo>
                <a:lnTo>
                  <a:pt x="1298501" y="60484"/>
                </a:lnTo>
                <a:lnTo>
                  <a:pt x="1329683" y="91480"/>
                </a:lnTo>
                <a:lnTo>
                  <a:pt x="1355208" y="127373"/>
                </a:lnTo>
                <a:lnTo>
                  <a:pt x="1374345" y="167438"/>
                </a:lnTo>
                <a:lnTo>
                  <a:pt x="1386363" y="210947"/>
                </a:lnTo>
                <a:lnTo>
                  <a:pt x="1390531" y="257175"/>
                </a:lnTo>
                <a:lnTo>
                  <a:pt x="1386363" y="303402"/>
                </a:lnTo>
                <a:lnTo>
                  <a:pt x="1374345" y="346911"/>
                </a:lnTo>
                <a:lnTo>
                  <a:pt x="1355208" y="386976"/>
                </a:lnTo>
                <a:lnTo>
                  <a:pt x="1329683" y="422869"/>
                </a:lnTo>
                <a:lnTo>
                  <a:pt x="1298501" y="453865"/>
                </a:lnTo>
                <a:lnTo>
                  <a:pt x="1262392" y="479238"/>
                </a:lnTo>
                <a:lnTo>
                  <a:pt x="1222088" y="498260"/>
                </a:lnTo>
                <a:lnTo>
                  <a:pt x="1178317" y="510206"/>
                </a:lnTo>
                <a:lnTo>
                  <a:pt x="1131812" y="514350"/>
                </a:lnTo>
                <a:close/>
              </a:path>
            </a:pathLst>
          </a:custGeom>
          <a:solidFill>
            <a:srgbClr val="0073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33756" y="4120234"/>
            <a:ext cx="6102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500" spc="8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1500" spc="3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1500" spc="4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1500" spc="-4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1500" spc="-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15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82844" y="2072320"/>
            <a:ext cx="6588759" cy="1360805"/>
            <a:chOff x="1982844" y="2072320"/>
            <a:chExt cx="6588759" cy="1360805"/>
          </a:xfrm>
        </p:grpSpPr>
        <p:sp>
          <p:nvSpPr>
            <p:cNvPr id="17" name="object 17"/>
            <p:cNvSpPr/>
            <p:nvPr/>
          </p:nvSpPr>
          <p:spPr>
            <a:xfrm>
              <a:off x="1982844" y="2167513"/>
              <a:ext cx="881380" cy="0"/>
            </a:xfrm>
            <a:custGeom>
              <a:avLst/>
              <a:gdLst/>
              <a:ahLst/>
              <a:cxnLst/>
              <a:rect l="l" t="t" r="r" b="b"/>
              <a:pathLst>
                <a:path w="881380" h="0">
                  <a:moveTo>
                    <a:pt x="0" y="0"/>
                  </a:moveTo>
                  <a:lnTo>
                    <a:pt x="881300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69331" y="209607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4813" y="71437"/>
                  </a:lnTo>
                  <a:lnTo>
                    <a:pt x="0" y="142874"/>
                  </a:lnTo>
                </a:path>
              </a:pathLst>
            </a:custGeom>
            <a:ln w="474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04161" y="2167513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 h="0">
                  <a:moveTo>
                    <a:pt x="0" y="0"/>
                  </a:moveTo>
                  <a:lnTo>
                    <a:pt x="1176539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85780" y="2096075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4920" y="71437"/>
                  </a:lnTo>
                  <a:lnTo>
                    <a:pt x="0" y="142874"/>
                  </a:lnTo>
                </a:path>
              </a:pathLst>
            </a:custGeom>
            <a:ln w="475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993868" y="2167543"/>
              <a:ext cx="525145" cy="1241425"/>
            </a:xfrm>
            <a:custGeom>
              <a:avLst/>
              <a:gdLst/>
              <a:ahLst/>
              <a:cxnLst/>
              <a:rect l="l" t="t" r="r" b="b"/>
              <a:pathLst>
                <a:path w="525145" h="1241425">
                  <a:moveTo>
                    <a:pt x="0" y="0"/>
                  </a:moveTo>
                  <a:lnTo>
                    <a:pt x="525053" y="1241339"/>
                  </a:lnTo>
                </a:path>
              </a:pathLst>
            </a:custGeom>
            <a:ln w="476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415957" y="3293176"/>
              <a:ext cx="132080" cy="116205"/>
            </a:xfrm>
            <a:custGeom>
              <a:avLst/>
              <a:gdLst/>
              <a:ahLst/>
              <a:cxnLst/>
              <a:rect l="l" t="t" r="r" b="b"/>
              <a:pathLst>
                <a:path w="132079" h="116204">
                  <a:moveTo>
                    <a:pt x="131588" y="0"/>
                  </a:moveTo>
                  <a:lnTo>
                    <a:pt x="102964" y="115707"/>
                  </a:lnTo>
                  <a:lnTo>
                    <a:pt x="0" y="55658"/>
                  </a:lnTo>
                </a:path>
              </a:pathLst>
            </a:custGeom>
            <a:ln w="476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072806" y="3975801"/>
            <a:ext cx="7478395" cy="1685925"/>
            <a:chOff x="1072806" y="3975801"/>
            <a:chExt cx="7478395" cy="1685925"/>
          </a:xfrm>
        </p:grpSpPr>
        <p:sp>
          <p:nvSpPr>
            <p:cNvPr id="24" name="object 24"/>
            <p:cNvSpPr/>
            <p:nvPr/>
          </p:nvSpPr>
          <p:spPr>
            <a:xfrm>
              <a:off x="7713427" y="3999613"/>
              <a:ext cx="814069" cy="1014094"/>
            </a:xfrm>
            <a:custGeom>
              <a:avLst/>
              <a:gdLst/>
              <a:ahLst/>
              <a:cxnLst/>
              <a:rect l="l" t="t" r="r" b="b"/>
              <a:pathLst>
                <a:path w="814070" h="1014095">
                  <a:moveTo>
                    <a:pt x="813819" y="0"/>
                  </a:moveTo>
                  <a:lnTo>
                    <a:pt x="0" y="1014031"/>
                  </a:lnTo>
                </a:path>
              </a:pathLst>
            </a:custGeom>
            <a:ln w="476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13427" y="4894581"/>
              <a:ext cx="115570" cy="119380"/>
            </a:xfrm>
            <a:custGeom>
              <a:avLst/>
              <a:gdLst/>
              <a:ahLst/>
              <a:cxnLst/>
              <a:rect l="l" t="t" r="r" b="b"/>
              <a:pathLst>
                <a:path w="115570" h="119379">
                  <a:moveTo>
                    <a:pt x="115385" y="89427"/>
                  </a:moveTo>
                  <a:lnTo>
                    <a:pt x="0" y="119065"/>
                  </a:lnTo>
                  <a:lnTo>
                    <a:pt x="3957" y="0"/>
                  </a:lnTo>
                </a:path>
              </a:pathLst>
            </a:custGeom>
            <a:ln w="476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42119" y="5566238"/>
              <a:ext cx="814705" cy="0"/>
            </a:xfrm>
            <a:custGeom>
              <a:avLst/>
              <a:gdLst/>
              <a:ahLst/>
              <a:cxnLst/>
              <a:rect l="l" t="t" r="r" b="b"/>
              <a:pathLst>
                <a:path w="814704" h="0">
                  <a:moveTo>
                    <a:pt x="814515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42119" y="5494801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94879" y="142874"/>
                  </a:moveTo>
                  <a:lnTo>
                    <a:pt x="0" y="71437"/>
                  </a:lnTo>
                  <a:lnTo>
                    <a:pt x="94879" y="0"/>
                  </a:lnTo>
                </a:path>
              </a:pathLst>
            </a:custGeom>
            <a:ln w="474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17150" y="5566238"/>
              <a:ext cx="786130" cy="0"/>
            </a:xfrm>
            <a:custGeom>
              <a:avLst/>
              <a:gdLst/>
              <a:ahLst/>
              <a:cxnLst/>
              <a:rect l="l" t="t" r="r" b="b"/>
              <a:pathLst>
                <a:path w="786129" h="0">
                  <a:moveTo>
                    <a:pt x="785794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17150" y="5494801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95601" y="142874"/>
                  </a:moveTo>
                  <a:lnTo>
                    <a:pt x="0" y="71437"/>
                  </a:lnTo>
                  <a:lnTo>
                    <a:pt x="95601" y="0"/>
                  </a:lnTo>
                </a:path>
              </a:pathLst>
            </a:custGeom>
            <a:ln w="477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44499" y="4541319"/>
              <a:ext cx="240029" cy="1025525"/>
            </a:xfrm>
            <a:custGeom>
              <a:avLst/>
              <a:gdLst/>
              <a:ahLst/>
              <a:cxnLst/>
              <a:rect l="l" t="t" r="r" b="b"/>
              <a:pathLst>
                <a:path w="240030" h="1025525">
                  <a:moveTo>
                    <a:pt x="239640" y="1024911"/>
                  </a:moveTo>
                  <a:lnTo>
                    <a:pt x="0" y="0"/>
                  </a:lnTo>
                </a:path>
              </a:pathLst>
            </a:custGeom>
            <a:ln w="47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6600" y="4541319"/>
              <a:ext cx="139700" cy="109220"/>
            </a:xfrm>
            <a:custGeom>
              <a:avLst/>
              <a:gdLst/>
              <a:ahLst/>
              <a:cxnLst/>
              <a:rect l="l" t="t" r="r" b="b"/>
              <a:pathLst>
                <a:path w="139700" h="109220">
                  <a:moveTo>
                    <a:pt x="0" y="108910"/>
                  </a:moveTo>
                  <a:lnTo>
                    <a:pt x="47899" y="0"/>
                  </a:lnTo>
                  <a:lnTo>
                    <a:pt x="139122" y="76381"/>
                  </a:lnTo>
                </a:path>
              </a:pathLst>
            </a:custGeom>
            <a:ln w="476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605486" y="2743458"/>
            <a:ext cx="211137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185" marR="5080" indent="-325120">
              <a:lnSpc>
                <a:spcPct val="114599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locator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loads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3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phone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5806" y="1782401"/>
            <a:ext cx="1691639" cy="1405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930" marR="5080" indent="-297180">
              <a:lnSpc>
                <a:spcPct val="115100"/>
              </a:lnSpc>
              <a:spcBef>
                <a:spcPts val="100"/>
              </a:spcBef>
            </a:pPr>
            <a:r>
              <a:rPr dirty="0" sz="1900" spc="65">
                <a:latin typeface="Lucida Sans Unicode"/>
                <a:cs typeface="Lucida Sans Unicode"/>
              </a:rPr>
              <a:t>Get</a:t>
            </a:r>
            <a:r>
              <a:rPr dirty="0" sz="1900" spc="-145">
                <a:latin typeface="Lucida Sans Unicode"/>
                <a:cs typeface="Lucida Sans Unicode"/>
              </a:rPr>
              <a:t> </a:t>
            </a:r>
            <a:r>
              <a:rPr dirty="0" sz="1900" spc="5">
                <a:latin typeface="Lucida Sans Unicode"/>
                <a:cs typeface="Lucida Sans Unicode"/>
              </a:rPr>
              <a:t>into</a:t>
            </a:r>
            <a:r>
              <a:rPr dirty="0" sz="1900" spc="-145">
                <a:latin typeface="Lucida Sans Unicode"/>
                <a:cs typeface="Lucida Sans Unicode"/>
              </a:rPr>
              <a:t> </a:t>
            </a:r>
            <a:r>
              <a:rPr dirty="0" sz="1900" spc="55">
                <a:latin typeface="Lucida Sans Unicode"/>
                <a:cs typeface="Lucida Sans Unicode"/>
              </a:rPr>
              <a:t>Deep </a:t>
            </a:r>
            <a:r>
              <a:rPr dirty="0" sz="1900" spc="-590">
                <a:latin typeface="Lucida Sans Unicode"/>
                <a:cs typeface="Lucida Sans Unicode"/>
              </a:rPr>
              <a:t> </a:t>
            </a:r>
            <a:r>
              <a:rPr dirty="0" sz="1900" spc="30">
                <a:latin typeface="Lucida Sans Unicode"/>
                <a:cs typeface="Lucida Sans Unicode"/>
              </a:rPr>
              <a:t>Learning</a:t>
            </a:r>
            <a:endParaRPr sz="1900">
              <a:latin typeface="Lucida Sans Unicode"/>
              <a:cs typeface="Lucida Sans Unicode"/>
            </a:endParaRPr>
          </a:p>
          <a:p>
            <a:pPr marL="149225" marR="574675" indent="-137160">
              <a:lnSpc>
                <a:spcPct val="114599"/>
              </a:lnSpc>
              <a:spcBef>
                <a:spcPts val="2315"/>
              </a:spcBef>
            </a:pP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1200" spc="1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1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15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operations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32029" y="6168511"/>
            <a:ext cx="1895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customized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0220" y="5014873"/>
            <a:ext cx="1632585" cy="143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812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65">
                <a:latin typeface="Lucida Sans Unicode"/>
                <a:cs typeface="Lucida Sans Unicode"/>
              </a:rPr>
              <a:t>Get </a:t>
            </a:r>
            <a:r>
              <a:rPr dirty="0" sz="1900" spc="50">
                <a:latin typeface="Lucida Sans Unicode"/>
                <a:cs typeface="Lucida Sans Unicode"/>
              </a:rPr>
              <a:t>the </a:t>
            </a:r>
            <a:r>
              <a:rPr dirty="0" sz="1900" spc="55">
                <a:latin typeface="Lucida Sans Unicode"/>
                <a:cs typeface="Lucida Sans Unicode"/>
              </a:rPr>
              <a:t> </a:t>
            </a:r>
            <a:r>
              <a:rPr dirty="0" sz="1900" spc="80">
                <a:latin typeface="Lucida Sans Unicode"/>
                <a:cs typeface="Lucida Sans Unicode"/>
              </a:rPr>
              <a:t>disease </a:t>
            </a:r>
            <a:r>
              <a:rPr dirty="0" sz="1900" spc="85">
                <a:latin typeface="Lucida Sans Unicode"/>
                <a:cs typeface="Lucida Sans Unicode"/>
              </a:rPr>
              <a:t> </a:t>
            </a:r>
            <a:r>
              <a:rPr dirty="0" sz="1900" spc="85">
                <a:latin typeface="Lucida Sans Unicode"/>
                <a:cs typeface="Lucida Sans Unicode"/>
              </a:rPr>
              <a:t>p</a:t>
            </a:r>
            <a:r>
              <a:rPr dirty="0" sz="1900" spc="105">
                <a:latin typeface="Lucida Sans Unicode"/>
                <a:cs typeface="Lucida Sans Unicode"/>
              </a:rPr>
              <a:t>e</a:t>
            </a:r>
            <a:r>
              <a:rPr dirty="0" sz="1900" spc="-55">
                <a:latin typeface="Lucida Sans Unicode"/>
                <a:cs typeface="Lucida Sans Unicode"/>
              </a:rPr>
              <a:t>r</a:t>
            </a:r>
            <a:r>
              <a:rPr dirty="0" sz="1900" spc="160">
                <a:latin typeface="Lucida Sans Unicode"/>
                <a:cs typeface="Lucida Sans Unicode"/>
              </a:rPr>
              <a:t>c</a:t>
            </a:r>
            <a:r>
              <a:rPr dirty="0" sz="1900" spc="105">
                <a:latin typeface="Lucida Sans Unicode"/>
                <a:cs typeface="Lucida Sans Unicode"/>
              </a:rPr>
              <a:t>e</a:t>
            </a:r>
            <a:r>
              <a:rPr dirty="0" sz="1900" spc="45">
                <a:latin typeface="Lucida Sans Unicode"/>
                <a:cs typeface="Lucida Sans Unicode"/>
              </a:rPr>
              <a:t>n</a:t>
            </a:r>
            <a:r>
              <a:rPr dirty="0" sz="1900" spc="-10">
                <a:latin typeface="Lucida Sans Unicode"/>
                <a:cs typeface="Lucida Sans Unicode"/>
              </a:rPr>
              <a:t>t</a:t>
            </a:r>
            <a:r>
              <a:rPr dirty="0" sz="1900" spc="229">
                <a:latin typeface="Lucida Sans Unicode"/>
                <a:cs typeface="Lucida Sans Unicode"/>
              </a:rPr>
              <a:t>a</a:t>
            </a:r>
            <a:r>
              <a:rPr dirty="0" sz="1900" spc="95">
                <a:latin typeface="Lucida Sans Unicode"/>
                <a:cs typeface="Lucida Sans Unicode"/>
              </a:rPr>
              <a:t>g</a:t>
            </a:r>
            <a:r>
              <a:rPr dirty="0" sz="1900" spc="110">
                <a:latin typeface="Lucida Sans Unicode"/>
                <a:cs typeface="Lucida Sans Unicode"/>
              </a:rPr>
              <a:t>e</a:t>
            </a: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20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1200" spc="1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Golap Barman</dc:creator>
  <cp:keywords>DAFTrlahqMQ,BACsjSA9PZo</cp:keywords>
  <dc:title>Copy of Copy of plantcare</dc:title>
  <dcterms:created xsi:type="dcterms:W3CDTF">2022-12-03T06:40:36Z</dcterms:created>
  <dcterms:modified xsi:type="dcterms:W3CDTF">2022-12-03T06:40:36Z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2022-12-03T00:00:00Z</vt:filetime>
  </property>
  <property fmtid="{D5CDD505-2E9C-101B-9397-08002B2CF9AE}" pid="3" name="Creator">
    <vt:lpwstr>Canva</vt:lpwstr>
  </property>
  <property fmtid="{D5CDD505-2E9C-101B-9397-08002B2CF9AE}" pid="4" name="LastSaved">
    <vt:filetime>2022-12-03T00:00:00Z</vt:filetime>
  </property>
</Properties>
</file>