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D0F3DE1-6609-4822-84FE-34AFA635A5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Flight Destination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8A6E6E1-0648-41C6-9D74-136F37500F5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10/02/2025 18:23:08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Paths" id="2" name="slide2">
            <a:extLst>
              <a:ext uri="{FF2B5EF4-FFF2-40B4-BE49-F238E27FC236}">
                <a16:creationId xmlns:a16="http://schemas.microsoft.com/office/drawing/2014/main" id="{1B6B3A3C-63EB-4997-A33E-A8AF6C6A46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257" y="0"/>
            <a:ext cx="8967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MM Path" id="3" name="slide3">
            <a:extLst>
              <a:ext uri="{FF2B5EF4-FFF2-40B4-BE49-F238E27FC236}">
                <a16:creationId xmlns:a16="http://schemas.microsoft.com/office/drawing/2014/main" id="{0B173335-535F-4FD8-8106-B409F15257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97" y="0"/>
            <a:ext cx="7978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2025-02-10T17:23:12Z</dcterms:created>
  <dcterms:modified xsi:type="dcterms:W3CDTF">2025-02-10T17:23:12Z</dcterms:modified>
</cp:coreProperties>
</file>