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222"/>
    <a:srgbClr val="C1B9B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94" y="-4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37168-DF60-4592-B129-5F4BAFCB72E3}" type="datetimeFigureOut">
              <a:rPr lang="ru-RU" smtClean="0"/>
              <a:t>27.12.2018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B1C11-2126-4CD9-ACF8-90801F24224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B1C11-2126-4CD9-ACF8-90801F242243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1670" y="1928808"/>
            <a:ext cx="5000660" cy="1102519"/>
          </a:xfrm>
        </p:spPr>
        <p:txBody>
          <a:bodyPr>
            <a:normAutofit/>
          </a:bodyPr>
          <a:lstStyle/>
          <a:p>
            <a:r>
              <a:rPr lang="ru-RU" sz="2700" dirty="0" smtClean="0">
                <a:solidFill>
                  <a:srgbClr val="C1B9B9"/>
                </a:solidFill>
                <a:latin typeface="Sofia Pro Light" pitchFamily="50" charset="-52"/>
              </a:rPr>
              <a:t>С</a:t>
            </a:r>
            <a:r>
              <a:rPr lang="en-US" sz="2700" dirty="0" smtClean="0">
                <a:solidFill>
                  <a:srgbClr val="C1B9B9"/>
                </a:solidFill>
                <a:latin typeface="Sofia Pro Light" pitchFamily="50" charset="-52"/>
              </a:rPr>
              <a:t>aneko and the Chess King</a:t>
            </a:r>
            <a:endParaRPr lang="ru-RU" sz="2700" dirty="0">
              <a:solidFill>
                <a:srgbClr val="C1B9B9"/>
              </a:solidFill>
              <a:latin typeface="Sofia Pro Light" pitchFamily="50" charset="-52"/>
            </a:endParaRPr>
          </a:p>
        </p:txBody>
      </p:sp>
      <p:sp>
        <p:nvSpPr>
          <p:cNvPr id="5" name="Subtitle 4"/>
          <p:cNvSpPr txBox="1">
            <a:spLocks noGrp="1"/>
          </p:cNvSpPr>
          <p:nvPr>
            <p:ph type="subTitle" idx="1"/>
          </p:nvPr>
        </p:nvSpPr>
        <p:spPr>
          <a:xfrm>
            <a:off x="2357422" y="2857502"/>
            <a:ext cx="1828800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</a:rPr>
              <a:t>Город:</a:t>
            </a:r>
          </a:p>
          <a:p>
            <a:pPr algn="just"/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</a:rPr>
              <a:t>Площадка:</a:t>
            </a:r>
          </a:p>
          <a:p>
            <a:pPr algn="just"/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</a:rPr>
              <a:t>Преподаватель:</a:t>
            </a:r>
            <a:endParaRPr lang="ru-RU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3500430" y="2857502"/>
            <a:ext cx="3214710" cy="92948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</a:rPr>
              <a:t>Волгоград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r">
              <a:spcBef>
                <a:spcPct val="20000"/>
              </a:spcBef>
              <a:defRPr/>
            </a:pP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</a:rPr>
              <a:t>Школа №103</a:t>
            </a:r>
            <a:endParaRPr lang="ru-RU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Дряба Александр Юрьевич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857238"/>
            <a:ext cx="8229600" cy="857250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rgbClr val="232222"/>
                </a:solidFill>
              </a:rPr>
              <a:t>Что это?</a:t>
            </a:r>
            <a:endParaRPr lang="ru-RU" dirty="0">
              <a:solidFill>
                <a:srgbClr val="23222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749028"/>
            <a:ext cx="8229600" cy="1894292"/>
          </a:xfrm>
        </p:spPr>
        <p:txBody>
          <a:bodyPr/>
          <a:lstStyle/>
          <a:p>
            <a:r>
              <a:rPr lang="ru-RU" dirty="0" smtClean="0">
                <a:solidFill>
                  <a:srgbClr val="232222"/>
                </a:solidFill>
              </a:rPr>
              <a:t>Игра</a:t>
            </a:r>
          </a:p>
          <a:p>
            <a:r>
              <a:rPr lang="ru-RU" dirty="0" smtClean="0">
                <a:solidFill>
                  <a:srgbClr val="232222"/>
                </a:solidFill>
              </a:rPr>
              <a:t>Шахматы</a:t>
            </a:r>
          </a:p>
          <a:p>
            <a:r>
              <a:rPr lang="ru-RU" dirty="0" smtClean="0">
                <a:solidFill>
                  <a:srgbClr val="232222"/>
                </a:solidFill>
              </a:rPr>
              <a:t>Головоломка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1026" name="Picture 2" descr="F:\Projects\Android\FourRiverPath\app\src\main\res\drawable\pla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357304"/>
            <a:ext cx="2177480" cy="20828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857238"/>
            <a:ext cx="8229600" cy="857250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rgbClr val="232222"/>
                </a:solidFill>
              </a:rPr>
              <a:t>Зачем</a:t>
            </a:r>
            <a:endParaRPr lang="ru-RU" dirty="0">
              <a:solidFill>
                <a:srgbClr val="23222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749028"/>
            <a:ext cx="8229600" cy="189429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232222"/>
                </a:solidFill>
              </a:rPr>
              <a:t>Создание сложной архитектуры</a:t>
            </a:r>
            <a:endParaRPr lang="en-US" dirty="0" smtClean="0">
              <a:solidFill>
                <a:srgbClr val="232222"/>
              </a:solidFill>
            </a:endParaRPr>
          </a:p>
          <a:p>
            <a:r>
              <a:rPr lang="ru-RU" dirty="0" smtClean="0">
                <a:solidFill>
                  <a:srgbClr val="232222"/>
                </a:solidFill>
              </a:rPr>
              <a:t>Улучшение навыков</a:t>
            </a:r>
            <a:endParaRPr lang="en-US" dirty="0" smtClean="0">
              <a:solidFill>
                <a:srgbClr val="232222"/>
              </a:solidFill>
            </a:endParaRPr>
          </a:p>
          <a:p>
            <a:r>
              <a:rPr lang="ru-RU" dirty="0" smtClean="0">
                <a:solidFill>
                  <a:srgbClr val="232222"/>
                </a:solidFill>
              </a:rPr>
              <a:t>Изучение</a:t>
            </a:r>
          </a:p>
          <a:p>
            <a:endParaRPr lang="ru-RU" dirty="0" smtClean="0">
              <a:solidFill>
                <a:srgbClr val="232222"/>
              </a:solidFill>
            </a:endParaRPr>
          </a:p>
          <a:p>
            <a:endParaRPr lang="ru-RU" dirty="0" smtClean="0">
              <a:solidFill>
                <a:srgbClr val="232222"/>
              </a:solidFill>
            </a:endParaRP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2500312"/>
            <a:ext cx="31623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857238"/>
            <a:ext cx="8229600" cy="85725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232222"/>
                </a:solidFill>
              </a:rPr>
              <a:t>Surface view</a:t>
            </a:r>
            <a:endParaRPr lang="ru-RU" dirty="0">
              <a:solidFill>
                <a:srgbClr val="23222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749028"/>
            <a:ext cx="8229600" cy="189429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232222"/>
                </a:solidFill>
              </a:rPr>
              <a:t>Ручная реализация</a:t>
            </a:r>
            <a:endParaRPr lang="en-US" dirty="0" smtClean="0">
              <a:solidFill>
                <a:srgbClr val="232222"/>
              </a:solidFill>
            </a:endParaRPr>
          </a:p>
          <a:p>
            <a:r>
              <a:rPr lang="ru-RU" dirty="0" smtClean="0">
                <a:solidFill>
                  <a:srgbClr val="232222"/>
                </a:solidFill>
              </a:rPr>
              <a:t>Потоки</a:t>
            </a:r>
          </a:p>
          <a:p>
            <a:endParaRPr lang="ru-RU" dirty="0" smtClean="0">
              <a:solidFill>
                <a:srgbClr val="232222"/>
              </a:solidFill>
            </a:endParaRP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2262" y="857238"/>
            <a:ext cx="2151738" cy="42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857238"/>
            <a:ext cx="8229600" cy="857250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rgbClr val="232222"/>
                </a:solidFill>
              </a:rPr>
              <a:t>Стиль</a:t>
            </a:r>
            <a:endParaRPr lang="ru-RU" dirty="0">
              <a:solidFill>
                <a:srgbClr val="232222"/>
              </a:solidFill>
            </a:endParaRPr>
          </a:p>
        </p:txBody>
      </p:sp>
      <p:pic>
        <p:nvPicPr>
          <p:cNvPr id="4098" name="Picture 2" descr="C:\Users\Пользователь\Desktop\Screenshot_2018-11-27-06-24-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1071552"/>
            <a:ext cx="2143140" cy="3572174"/>
          </a:xfrm>
          <a:prstGeom prst="rect">
            <a:avLst/>
          </a:prstGeom>
          <a:noFill/>
        </p:spPr>
      </p:pic>
      <p:pic>
        <p:nvPicPr>
          <p:cNvPr id="4099" name="Picture 3" descr="C:\Users\Пользователь\Desktop\Screenshot_2018-11-26-17-20-1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1071552"/>
            <a:ext cx="2144838" cy="3575010"/>
          </a:xfrm>
          <a:prstGeom prst="rect">
            <a:avLst/>
          </a:prstGeom>
          <a:noFill/>
        </p:spPr>
      </p:pic>
      <p:pic>
        <p:nvPicPr>
          <p:cNvPr id="4100" name="Picture 4" descr="C:\Users\Пользователь\Desktop\canecoRes\chum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290" y="3429006"/>
            <a:ext cx="825500" cy="1200150"/>
          </a:xfrm>
          <a:prstGeom prst="rect">
            <a:avLst/>
          </a:prstGeom>
          <a:noFill/>
        </p:spPr>
      </p:pic>
      <p:pic>
        <p:nvPicPr>
          <p:cNvPr id="4101" name="Picture 5" descr="C:\Users\Пользователь\Desktop\canecoRes\chum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4" y="3429006"/>
            <a:ext cx="819150" cy="1196975"/>
          </a:xfrm>
          <a:prstGeom prst="rect">
            <a:avLst/>
          </a:prstGeom>
          <a:noFill/>
        </p:spPr>
      </p:pic>
      <p:pic>
        <p:nvPicPr>
          <p:cNvPr id="4102" name="Picture 6" descr="C:\Users\Пользователь\Desktop\canecoRes\chum_n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3108" y="3429006"/>
            <a:ext cx="825500" cy="1200150"/>
          </a:xfrm>
          <a:prstGeom prst="rect">
            <a:avLst/>
          </a:prstGeom>
          <a:noFill/>
        </p:spPr>
      </p:pic>
      <p:pic>
        <p:nvPicPr>
          <p:cNvPr id="4103" name="Picture 7" descr="C:\Users\Пользователь\Desktop\canecoRes\yumemiru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5786" y="1857370"/>
            <a:ext cx="385776" cy="1271600"/>
          </a:xfrm>
          <a:prstGeom prst="rect">
            <a:avLst/>
          </a:prstGeom>
          <a:noFill/>
        </p:spPr>
      </p:pic>
      <p:pic>
        <p:nvPicPr>
          <p:cNvPr id="4104" name="Picture 8" descr="C:\Users\Пользователь\Desktop\canecoRes\step_sq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43042" y="2143122"/>
            <a:ext cx="754062" cy="377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pic>
        <p:nvPicPr>
          <p:cNvPr id="4105" name="Picture 9" descr="C:\Users\Пользователь\Desktop\canecoRes\step_b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43108" y="2428874"/>
            <a:ext cx="754062" cy="377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857238"/>
            <a:ext cx="8229600" cy="857250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rgbClr val="232222"/>
                </a:solidFill>
              </a:rPr>
              <a:t>Рекорды</a:t>
            </a:r>
            <a:endParaRPr lang="ru-RU" dirty="0">
              <a:solidFill>
                <a:srgbClr val="232222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691977"/>
            <a:ext cx="5693744" cy="3451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0826" y="785799"/>
            <a:ext cx="2643174" cy="440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857238"/>
            <a:ext cx="8229600" cy="857250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rgbClr val="232222"/>
                </a:solidFill>
              </a:rPr>
              <a:t>Дальше</a:t>
            </a:r>
            <a:endParaRPr lang="ru-RU" dirty="0">
              <a:solidFill>
                <a:srgbClr val="232222"/>
              </a:solidFill>
            </a:endParaRP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500034" y="1749028"/>
            <a:ext cx="8229600" cy="189429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232222"/>
                </a:solidFill>
              </a:rPr>
              <a:t>Доделать</a:t>
            </a:r>
            <a:endParaRPr lang="en-US" dirty="0" smtClean="0">
              <a:solidFill>
                <a:srgbClr val="232222"/>
              </a:solidFill>
            </a:endParaRPr>
          </a:p>
          <a:p>
            <a:r>
              <a:rPr lang="ru-RU" dirty="0" smtClean="0">
                <a:solidFill>
                  <a:srgbClr val="232222"/>
                </a:solidFill>
              </a:rPr>
              <a:t>Анимация</a:t>
            </a:r>
            <a:endParaRPr lang="en-US" dirty="0" smtClean="0">
              <a:solidFill>
                <a:srgbClr val="232222"/>
              </a:solidFill>
            </a:endParaRPr>
          </a:p>
          <a:p>
            <a:r>
              <a:rPr lang="ru-RU" dirty="0" smtClean="0">
                <a:solidFill>
                  <a:srgbClr val="232222"/>
                </a:solidFill>
              </a:rPr>
              <a:t>Больше</a:t>
            </a:r>
          </a:p>
          <a:p>
            <a:endParaRPr lang="ru-RU" dirty="0" smtClean="0">
              <a:solidFill>
                <a:srgbClr val="232222"/>
              </a:solidFill>
            </a:endParaRPr>
          </a:p>
          <a:p>
            <a:endParaRPr lang="ru-RU" dirty="0" smtClean="0">
              <a:solidFill>
                <a:srgbClr val="232222"/>
              </a:solidFill>
            </a:endParaRP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7171" name="Picture 3" descr="F:\Projects\Android\FourRiverPath\app\src\main\res\drawable\paw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5975" y="1565270"/>
            <a:ext cx="570762" cy="1579550"/>
          </a:xfrm>
          <a:prstGeom prst="rect">
            <a:avLst/>
          </a:prstGeom>
          <a:noFill/>
        </p:spPr>
      </p:pic>
      <p:pic>
        <p:nvPicPr>
          <p:cNvPr id="8" name="Picture 3" descr="F:\Projects\Android\FourRiverPath\app\src\main\res\drawable\paw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2143122"/>
            <a:ext cx="570762" cy="1579550"/>
          </a:xfrm>
          <a:prstGeom prst="rect">
            <a:avLst/>
          </a:prstGeom>
          <a:noFill/>
        </p:spPr>
      </p:pic>
      <p:pic>
        <p:nvPicPr>
          <p:cNvPr id="9" name="Picture 3" descr="F:\Projects\Android\FourRiverPath\app\src\main\res\drawable\paw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2396" y="2714626"/>
            <a:ext cx="570762" cy="1579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Пользователь\Desktop\screens\Screenshot_2018-12-02-19-39-0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071552"/>
            <a:ext cx="2187714" cy="3646472"/>
          </a:xfrm>
          <a:prstGeom prst="rect">
            <a:avLst/>
          </a:prstGeom>
          <a:noFill/>
        </p:spPr>
      </p:pic>
      <p:pic>
        <p:nvPicPr>
          <p:cNvPr id="8196" name="Picture 4" descr="C:\Users\Пользователь\Desktop\screens\Screenshot_2018-12-27-21-26-4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1071552"/>
            <a:ext cx="2187714" cy="3646471"/>
          </a:xfrm>
          <a:prstGeom prst="rect">
            <a:avLst/>
          </a:prstGeom>
          <a:noFill/>
        </p:spPr>
      </p:pic>
      <p:pic>
        <p:nvPicPr>
          <p:cNvPr id="8194" name="Picture 2" descr="C:\Users\Пользователь\Desktop\screens\Screenshot_2018-12-27-21-26-3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14653" y="1262047"/>
            <a:ext cx="2187714" cy="36464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44</Words>
  <PresentationFormat>Экран (16:9)</PresentationFormat>
  <Paragraphs>30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Сaneko and the Chess King</vt:lpstr>
      <vt:lpstr>Что это?</vt:lpstr>
      <vt:lpstr>Зачем</vt:lpstr>
      <vt:lpstr>Surface view</vt:lpstr>
      <vt:lpstr>Стиль</vt:lpstr>
      <vt:lpstr>Рекорды</vt:lpstr>
      <vt:lpstr>Дальше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Сaneko and the Chess King</dc:title>
  <dc:creator>Пользователь</dc:creator>
  <cp:lastModifiedBy>Пользователь</cp:lastModifiedBy>
  <cp:revision>12</cp:revision>
  <dcterms:created xsi:type="dcterms:W3CDTF">2018-12-26T09:05:08Z</dcterms:created>
  <dcterms:modified xsi:type="dcterms:W3CDTF">2018-12-27T18:29:38Z</dcterms:modified>
</cp:coreProperties>
</file>