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_rels/presentation.xml.rels" ContentType="application/vnd.openxmlformats-package.relationships+xml"/>
  <Override PartName="/ppt/media/image14.jpeg" ContentType="image/jpeg"/>
  <Override PartName="/ppt/media/image9.jpeg" ContentType="image/jpeg"/>
  <Override PartName="/ppt/media/image1.jpeg" ContentType="image/jpeg"/>
  <Override PartName="/ppt/media/image6.png" ContentType="image/png"/>
  <Override PartName="/ppt/media/image2.png" ContentType="image/png"/>
  <Override PartName="/ppt/media/image5.jpeg" ContentType="image/jpeg"/>
  <Override PartName="/ppt/media/image10.jpeg" ContentType="image/jpeg"/>
  <Override PartName="/ppt/media/image7.jpeg" ContentType="image/jpeg"/>
  <Override PartName="/ppt/media/image8.png" ContentType="image/png"/>
  <Override PartName="/ppt/media/image3.png" ContentType="image/png"/>
  <Override PartName="/ppt/media/image12.png" ContentType="image/png"/>
  <Override PartName="/ppt/media/image11.jpeg" ContentType="image/jpeg"/>
  <Override PartName="/ppt/media/image13.jpeg" ContentType="image/jpe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8.xml.rels" ContentType="application/vnd.openxmlformats-package.relationships+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8300700" cy="10299700"/>
  <p:notesSz cx="18300700" cy="102997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0" y="764280"/>
            <a:ext cx="360" cy="360"/>
          </a:xfrm>
          <a:prstGeom prst="rect">
            <a:avLst/>
          </a:prstGeom>
          <a:noFill/>
          <a:ln w="0">
            <a:noFill/>
          </a:ln>
        </p:spPr>
        <p:txBody>
          <a:bodyPr lIns="0" rIns="0" tIns="0" bIns="0" anchor="ctr">
            <a:noAutofit/>
          </a:bodyPr>
          <a:p>
            <a:pPr algn="ctr"/>
            <a:r>
              <a:rPr b="0" lang="en-US" sz="1800" strike="noStrike" u="none">
                <a:solidFill>
                  <a:srgbClr val="000000"/>
                </a:solidFill>
                <a:uFillTx/>
                <a:latin typeface="Calibri"/>
              </a:rPr>
              <a:t>Click to move the slide</a:t>
            </a:r>
            <a:endParaRPr b="0" lang="en-US" sz="1800" strike="noStrike" u="none">
              <a:solidFill>
                <a:srgbClr val="000000"/>
              </a:solidFill>
              <a:uFillTx/>
              <a:latin typeface="Calibri"/>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44" name="PlaceHolder 4"/>
          <p:cNvSpPr>
            <a:spLocks noGrp="1"/>
          </p:cNvSpPr>
          <p:nvPr>
            <p:ph type="dt" idx="16"/>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45" name="PlaceHolder 5"/>
          <p:cNvSpPr>
            <a:spLocks noGrp="1"/>
          </p:cNvSpPr>
          <p:nvPr>
            <p:ph type="ftr" idx="17"/>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6" name="PlaceHolder 6"/>
          <p:cNvSpPr>
            <a:spLocks noGrp="1"/>
          </p:cNvSpPr>
          <p:nvPr>
            <p:ph type="sldNum" idx="18"/>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39D96BF5-380F-4BF5-A0F3-0DC34653BC81}"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6060960" y="1287360"/>
            <a:ext cx="6178320" cy="3476160"/>
          </a:xfrm>
          <a:prstGeom prst="rect">
            <a:avLst/>
          </a:prstGeom>
          <a:ln w="0">
            <a:noFill/>
          </a:ln>
        </p:spPr>
      </p:sp>
      <p:sp>
        <p:nvSpPr>
          <p:cNvPr id="102" name="PlaceHolder 2"/>
          <p:cNvSpPr>
            <a:spLocks noGrp="1"/>
          </p:cNvSpPr>
          <p:nvPr>
            <p:ph type="body"/>
          </p:nvPr>
        </p:nvSpPr>
        <p:spPr>
          <a:xfrm>
            <a:off x="1830240" y="4956120"/>
            <a:ext cx="14639400" cy="4055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03" name="PlaceHolder 3"/>
          <p:cNvSpPr>
            <a:spLocks noGrp="1"/>
          </p:cNvSpPr>
          <p:nvPr>
            <p:ph type="sldNum" idx="19"/>
          </p:nvPr>
        </p:nvSpPr>
        <p:spPr>
          <a:xfrm>
            <a:off x="10366200" y="9783720"/>
            <a:ext cx="7929360" cy="515520"/>
          </a:xfrm>
          <a:prstGeom prst="rect">
            <a:avLst/>
          </a:prstGeom>
          <a:noFill/>
          <a:ln w="0">
            <a:noFill/>
          </a:ln>
        </p:spPr>
        <p:txBody>
          <a:bodyPr lIns="91440" rIns="91440" tIns="45720" bIns="45720" anchor="b">
            <a:noAutofit/>
          </a:bodyPr>
          <a:lstStyle>
            <a:lvl1pPr indent="0" algn="r">
              <a:lnSpc>
                <a:spcPct val="100000"/>
              </a:lnSpc>
              <a:buNone/>
              <a:defRPr b="0" lang="en-IN" sz="1200" strike="noStrike" u="none">
                <a:solidFill>
                  <a:srgbClr val="000000"/>
                </a:solidFill>
                <a:uFillTx/>
                <a:latin typeface="Times New Roman"/>
              </a:defRPr>
            </a:lvl1pPr>
          </a:lstStyle>
          <a:p>
            <a:pPr indent="0" algn="r">
              <a:lnSpc>
                <a:spcPct val="100000"/>
              </a:lnSpc>
              <a:buNone/>
            </a:pPr>
            <a:fld id="{9D354294-D95C-41D6-8792-843A59866342}"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84360" y="952560"/>
            <a:ext cx="6803640" cy="2158560"/>
          </a:xfrm>
          <a:prstGeom prst="rect">
            <a:avLst/>
          </a:prstGeom>
          <a:noFill/>
          <a:ln w="0">
            <a:noFill/>
          </a:ln>
        </p:spPr>
        <p:txBody>
          <a:bodyPr lIns="0" rIns="0" tIns="0" bIns="0" anchor="ctr">
            <a:noAutofit/>
          </a:bodyPr>
          <a:p>
            <a:pPr indent="0" algn="ctr">
              <a:buNone/>
            </a:pPr>
            <a:endParaRPr b="0" lang="en-US" sz="1800" strike="noStrike" u="none">
              <a:solidFill>
                <a:srgbClr val="000000"/>
              </a:solidFill>
              <a:uFillTx/>
              <a:latin typeface="Calibri"/>
            </a:endParaRPr>
          </a:p>
        </p:txBody>
      </p:sp>
      <p:sp>
        <p:nvSpPr>
          <p:cNvPr id="5" name="PlaceHolder 2"/>
          <p:cNvSpPr>
            <a:spLocks noGrp="1"/>
          </p:cNvSpPr>
          <p:nvPr>
            <p:ph/>
          </p:nvPr>
        </p:nvSpPr>
        <p:spPr>
          <a:xfrm>
            <a:off x="914760" y="2409840"/>
            <a:ext cx="16470000" cy="5973120"/>
          </a:xfrm>
          <a:prstGeom prst="rect">
            <a:avLst/>
          </a:prstGeom>
          <a:noFill/>
          <a:ln w="0">
            <a:noFill/>
          </a:ln>
        </p:spPr>
        <p:txBody>
          <a:bodyPr lIns="0" rIns="0" tIns="0" bIns="0" anchor="t">
            <a:normAutofit/>
          </a:bodyPr>
          <a:p>
            <a:pPr indent="0">
              <a:spcBef>
                <a:spcPts val="1417"/>
              </a:spcBef>
              <a:buNone/>
            </a:pPr>
            <a:endParaRPr b="0" lang="en-US" sz="1800" strike="noStrike" u="none">
              <a:solidFill>
                <a:srgbClr val="000000"/>
              </a:solidFill>
              <a:uFillTx/>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67D36195-5211-4869-8B7A-79ECFA0D6B5E}"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84360" y="952560"/>
            <a:ext cx="6803640" cy="2158560"/>
          </a:xfrm>
          <a:prstGeom prst="rect">
            <a:avLst/>
          </a:prstGeom>
          <a:noFill/>
          <a:ln w="0">
            <a:noFill/>
          </a:ln>
        </p:spPr>
        <p:txBody>
          <a:bodyPr lIns="0" rIns="0" tIns="0" bIns="0" anchor="ctr">
            <a:noAutofit/>
          </a:bodyPr>
          <a:p>
            <a:pPr indent="0" algn="ctr">
              <a:buNone/>
            </a:pPr>
            <a:endParaRPr b="0" lang="en-US" sz="1800" strike="noStrike" u="none">
              <a:solidFill>
                <a:srgbClr val="000000"/>
              </a:solidFill>
              <a:uFillTx/>
              <a:latin typeface="Calibri"/>
            </a:endParaRPr>
          </a:p>
        </p:txBody>
      </p:sp>
      <p:sp>
        <p:nvSpPr>
          <p:cNvPr id="12" name="PlaceHolder 2"/>
          <p:cNvSpPr>
            <a:spLocks noGrp="1"/>
          </p:cNvSpPr>
          <p:nvPr>
            <p:ph/>
          </p:nvPr>
        </p:nvSpPr>
        <p:spPr>
          <a:xfrm>
            <a:off x="914760" y="2409840"/>
            <a:ext cx="16470000" cy="5973120"/>
          </a:xfrm>
          <a:prstGeom prst="rect">
            <a:avLst/>
          </a:prstGeom>
          <a:noFill/>
          <a:ln w="0">
            <a:noFill/>
          </a:ln>
        </p:spPr>
        <p:txBody>
          <a:bodyPr lIns="0" rIns="0" tIns="0" bIns="0" anchor="t">
            <a:normAutofit/>
          </a:bodyPr>
          <a:p>
            <a:pPr indent="0">
              <a:spcBef>
                <a:spcPts val="1417"/>
              </a:spcBef>
              <a:buNone/>
            </a:pPr>
            <a:endParaRPr b="0" lang="en-US" sz="1800" strike="noStrike" u="none">
              <a:solidFill>
                <a:srgbClr val="000000"/>
              </a:solidFill>
              <a:uFillTx/>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26D2538B-7D42-49D4-9B85-F57B83A73C46}"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84360" y="952560"/>
            <a:ext cx="6803640" cy="2158560"/>
          </a:xfrm>
          <a:prstGeom prst="rect">
            <a:avLst/>
          </a:prstGeom>
          <a:noFill/>
          <a:ln w="0">
            <a:noFill/>
          </a:ln>
        </p:spPr>
        <p:txBody>
          <a:bodyPr lIns="0" rIns="0" tIns="0" bIns="0" anchor="ctr">
            <a:noAutofit/>
          </a:bodyPr>
          <a:p>
            <a:pPr indent="0" algn="ctr">
              <a:buNone/>
            </a:pPr>
            <a:endParaRPr b="0" lang="en-US" sz="1800" strike="noStrike" u="none">
              <a:solidFill>
                <a:srgbClr val="000000"/>
              </a:solidFill>
              <a:uFillTx/>
              <a:latin typeface="Calibri"/>
            </a:endParaRPr>
          </a:p>
        </p:txBody>
      </p:sp>
      <p:sp>
        <p:nvSpPr>
          <p:cNvPr id="20" name="PlaceHolder 2"/>
          <p:cNvSpPr>
            <a:spLocks noGrp="1"/>
          </p:cNvSpPr>
          <p:nvPr>
            <p:ph/>
          </p:nvPr>
        </p:nvSpPr>
        <p:spPr>
          <a:xfrm>
            <a:off x="914760" y="2409840"/>
            <a:ext cx="16470000" cy="5973120"/>
          </a:xfrm>
          <a:prstGeom prst="rect">
            <a:avLst/>
          </a:prstGeom>
          <a:noFill/>
          <a:ln w="0">
            <a:noFill/>
          </a:ln>
        </p:spPr>
        <p:txBody>
          <a:bodyPr lIns="0" rIns="0" tIns="0" bIns="0" anchor="t">
            <a:normAutofit/>
          </a:bodyPr>
          <a:p>
            <a:pPr indent="0">
              <a:spcBef>
                <a:spcPts val="1417"/>
              </a:spcBef>
              <a:buNone/>
            </a:pPr>
            <a:endParaRPr b="0" lang="en-US" sz="1800" strike="noStrike" u="none">
              <a:solidFill>
                <a:srgbClr val="000000"/>
              </a:solidFill>
              <a:uFillTx/>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C0D39018-C710-46FF-9AA8-501EE63ABDC5}"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1584360" y="952560"/>
            <a:ext cx="6803640" cy="2158560"/>
          </a:xfrm>
          <a:prstGeom prst="rect">
            <a:avLst/>
          </a:prstGeom>
          <a:noFill/>
          <a:ln w="0">
            <a:noFill/>
          </a:ln>
        </p:spPr>
        <p:txBody>
          <a:bodyPr lIns="0" rIns="0" tIns="0" bIns="0" anchor="ctr">
            <a:noAutofit/>
          </a:bodyPr>
          <a:p>
            <a:pPr indent="0" algn="ctr">
              <a:buNone/>
            </a:pPr>
            <a:endParaRPr b="0" lang="en-US" sz="1800" strike="noStrike" u="none">
              <a:solidFill>
                <a:srgbClr val="000000"/>
              </a:solidFill>
              <a:uFillTx/>
              <a:latin typeface="Calibri"/>
            </a:endParaRPr>
          </a:p>
        </p:txBody>
      </p:sp>
      <p:sp>
        <p:nvSpPr>
          <p:cNvPr id="29" name="PlaceHolder 2"/>
          <p:cNvSpPr>
            <a:spLocks noGrp="1"/>
          </p:cNvSpPr>
          <p:nvPr>
            <p:ph/>
          </p:nvPr>
        </p:nvSpPr>
        <p:spPr>
          <a:xfrm>
            <a:off x="914760" y="2409840"/>
            <a:ext cx="16470000" cy="5973120"/>
          </a:xfrm>
          <a:prstGeom prst="rect">
            <a:avLst/>
          </a:prstGeom>
          <a:noFill/>
          <a:ln w="0">
            <a:noFill/>
          </a:ln>
        </p:spPr>
        <p:txBody>
          <a:bodyPr lIns="0" rIns="0" tIns="0" bIns="0" anchor="t">
            <a:normAutofit/>
          </a:bodyPr>
          <a:p>
            <a:pPr indent="0">
              <a:spcBef>
                <a:spcPts val="1417"/>
              </a:spcBef>
              <a:buNone/>
            </a:pPr>
            <a:endParaRPr b="0" lang="en-US" sz="1800" strike="noStrike" u="none">
              <a:solidFill>
                <a:srgbClr val="000000"/>
              </a:solidFill>
              <a:uFillTx/>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6E6419A7-B4D7-4616-84AE-C41ABDCFDB7E}" type="slidenum">
              <a:t>&lt;#&gt;</a:t>
            </a:fld>
          </a:p>
        </p:txBody>
      </p:sp>
      <p:sp>
        <p:nvSpPr>
          <p:cNvPr id="6" name="PlaceHolder 5"/>
          <p:cNvSpPr>
            <a:spLocks noGrp="1"/>
          </p:cNvSpPr>
          <p:nvPr>
            <p:ph type="dt" idx="1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39" name="PlaceHolder 1"/>
          <p:cNvSpPr>
            <a:spLocks noGrp="1"/>
          </p:cNvSpPr>
          <p:nvPr>
            <p:ph type="title"/>
          </p:nvPr>
        </p:nvSpPr>
        <p:spPr>
          <a:xfrm>
            <a:off x="1584360" y="952560"/>
            <a:ext cx="6803640" cy="2158560"/>
          </a:xfrm>
          <a:prstGeom prst="rect">
            <a:avLst/>
          </a:prstGeom>
          <a:noFill/>
          <a:ln w="0">
            <a:noFill/>
          </a:ln>
        </p:spPr>
        <p:txBody>
          <a:bodyPr lIns="0" rIns="0" tIns="0" bIns="0" anchor="ctr">
            <a:noAutofit/>
          </a:bodyPr>
          <a:p>
            <a:pPr indent="0" algn="ctr">
              <a:buNone/>
            </a:pPr>
            <a:endParaRPr b="0" lang="en-US" sz="1800" strike="noStrike" u="none">
              <a:solidFill>
                <a:srgbClr val="000000"/>
              </a:solidFill>
              <a:uFillTx/>
              <a:latin typeface="Calibri"/>
            </a:endParaRPr>
          </a:p>
        </p:txBody>
      </p:sp>
      <p:sp>
        <p:nvSpPr>
          <p:cNvPr id="40" name="PlaceHolder 2"/>
          <p:cNvSpPr>
            <a:spLocks noGrp="1"/>
          </p:cNvSpPr>
          <p:nvPr>
            <p:ph/>
          </p:nvPr>
        </p:nvSpPr>
        <p:spPr>
          <a:xfrm>
            <a:off x="914760" y="2409840"/>
            <a:ext cx="16470000" cy="5973120"/>
          </a:xfrm>
          <a:prstGeom prst="rect">
            <a:avLst/>
          </a:prstGeom>
          <a:noFill/>
          <a:ln w="0">
            <a:noFill/>
          </a:ln>
        </p:spPr>
        <p:txBody>
          <a:bodyPr lIns="0" rIns="0" tIns="0" bIns="0" anchor="t">
            <a:normAutofit/>
          </a:bodyPr>
          <a:p>
            <a:pPr indent="0">
              <a:spcBef>
                <a:spcPts val="1417"/>
              </a:spcBef>
              <a:buNone/>
            </a:pPr>
            <a:endParaRPr b="0" lang="en-US" sz="1800" strike="noStrike" u="none">
              <a:solidFill>
                <a:srgbClr val="000000"/>
              </a:solidFill>
              <a:uFillTx/>
              <a:latin typeface="Calibri"/>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5"/>
          </p:nvPr>
        </p:nvSpPr>
        <p:spPr/>
        <p:txBody>
          <a:bodyPr/>
          <a:p>
            <a:fld id="{71CE8E65-C61B-4C3F-9AC5-180DF7C34461}" type="slidenum">
              <a:t>&lt;#&gt;</a:t>
            </a:fld>
          </a:p>
        </p:txBody>
      </p:sp>
      <p:sp>
        <p:nvSpPr>
          <p:cNvPr id="6" name="PlaceHolder 5"/>
          <p:cNvSpPr>
            <a:spLocks noGrp="1"/>
          </p:cNvSpPr>
          <p:nvPr>
            <p:ph type="dt" idx="1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372680" y="3192840"/>
            <a:ext cx="15555240" cy="4267800"/>
          </a:xfrm>
          <a:prstGeom prst="rect">
            <a:avLst/>
          </a:prstGeom>
          <a:noFill/>
          <a:ln w="0">
            <a:noFill/>
          </a:ln>
        </p:spPr>
        <p:txBody>
          <a:bodyPr lIns="0" rIns="0" tIns="0" bIns="0" anchor="ctr">
            <a:noAutofit/>
          </a:bodyPr>
          <a:p>
            <a:pPr indent="0" algn="ctr">
              <a:buNone/>
            </a:pPr>
            <a:r>
              <a:rPr b="0" lang="en-US" sz="1800" strike="noStrike" u="none">
                <a:solidFill>
                  <a:srgbClr val="000000"/>
                </a:solidFill>
                <a:uFillTx/>
                <a:latin typeface="Calibri"/>
              </a:rPr>
              <a:t>Click to edit the title text format</a:t>
            </a:r>
            <a:endParaRPr b="0" lang="en-US" sz="1800" strike="noStrike" u="none">
              <a:solidFill>
                <a:srgbClr val="000000"/>
              </a:solidFill>
              <a:uFillTx/>
              <a:latin typeface="Calibri"/>
            </a:endParaRPr>
          </a:p>
        </p:txBody>
      </p:sp>
      <p:sp>
        <p:nvSpPr>
          <p:cNvPr id="1" name="PlaceHolder 2"/>
          <p:cNvSpPr>
            <a:spLocks noGrp="1"/>
          </p:cNvSpPr>
          <p:nvPr>
            <p:ph type="ftr" idx="1"/>
          </p:nvPr>
        </p:nvSpPr>
        <p:spPr>
          <a:xfrm>
            <a:off x="6222240" y="9578880"/>
            <a:ext cx="5855760" cy="51480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 name="PlaceHolder 3"/>
          <p:cNvSpPr>
            <a:spLocks noGrp="1"/>
          </p:cNvSpPr>
          <p:nvPr>
            <p:ph type="dt" idx="2"/>
          </p:nvPr>
        </p:nvSpPr>
        <p:spPr>
          <a:xfrm>
            <a:off x="915120" y="9578880"/>
            <a:ext cx="4208760" cy="514800"/>
          </a:xfrm>
          <a:prstGeom prst="rect">
            <a:avLst/>
          </a:prstGeom>
          <a:noFill/>
          <a:ln w="0">
            <a:noFill/>
          </a:ln>
        </p:spPr>
        <p:txBody>
          <a:bodyPr lIns="0" rIns="0" tIns="0" bIns="0" anchor="t">
            <a:noAutofit/>
          </a:bodyPr>
          <a:lstStyle>
            <a:lvl1pPr indent="0">
              <a:lnSpc>
                <a:spcPct val="100000"/>
              </a:lnSpc>
              <a:buNone/>
              <a:defRPr b="0" lang="en-US" sz="1400" strike="noStrike" u="none">
                <a:solidFill>
                  <a:schemeClr val="dk1">
                    <a:tint val="75000"/>
                  </a:schemeClr>
                </a:solidFill>
                <a:uFillTx/>
                <a:latin typeface="Times New Roman"/>
              </a:defRPr>
            </a:lvl1pPr>
          </a:lstStyle>
          <a:p>
            <a:pPr indent="0">
              <a:lnSpc>
                <a:spcPct val="100000"/>
              </a:lnSpc>
              <a:buNone/>
            </a:pPr>
            <a:r>
              <a:rPr b="0" lang="en-US" sz="1400" strike="noStrike" u="none">
                <a:solidFill>
                  <a:schemeClr val="dk1">
                    <a:tint val="75000"/>
                  </a:schemeClr>
                </a:solidFill>
                <a:uFillTx/>
                <a:latin typeface="Times New Roman"/>
              </a:rPr>
              <a:t>&lt;date/time&gt;</a:t>
            </a:r>
            <a:endParaRPr b="0" lang="en-US" sz="1400" strike="noStrike" u="none">
              <a:solidFill>
                <a:srgbClr val="000000"/>
              </a:solidFill>
              <a:uFillTx/>
              <a:latin typeface="Times New Roman"/>
            </a:endParaRPr>
          </a:p>
        </p:txBody>
      </p:sp>
      <p:sp>
        <p:nvSpPr>
          <p:cNvPr id="3" name="PlaceHolder 4"/>
          <p:cNvSpPr>
            <a:spLocks noGrp="1"/>
          </p:cNvSpPr>
          <p:nvPr>
            <p:ph type="sldNum" idx="3"/>
          </p:nvPr>
        </p:nvSpPr>
        <p:spPr>
          <a:xfrm>
            <a:off x="13176360" y="9578880"/>
            <a:ext cx="4208760" cy="514800"/>
          </a:xfrm>
          <a:prstGeom prst="rect">
            <a:avLst/>
          </a:prstGeom>
          <a:noFill/>
          <a:ln w="0">
            <a:noFill/>
          </a:ln>
        </p:spPr>
        <p:txBody>
          <a:bodyPr lIns="0" rIns="0" tIns="0" bIns="0" anchor="t">
            <a:noAutofit/>
          </a:bodyPr>
          <a:lstStyle>
            <a:lvl1pPr indent="0" algn="r">
              <a:lnSpc>
                <a:spcPct val="100000"/>
              </a:lnSpc>
              <a:buNone/>
              <a:defRPr b="0" lang="en-US" sz="1400" strike="noStrike" u="none">
                <a:solidFill>
                  <a:schemeClr val="dk1">
                    <a:tint val="75000"/>
                  </a:schemeClr>
                </a:solidFill>
                <a:uFillTx/>
                <a:latin typeface="Times New Roman"/>
              </a:defRPr>
            </a:lvl1pPr>
          </a:lstStyle>
          <a:p>
            <a:pPr indent="0" algn="r">
              <a:lnSpc>
                <a:spcPct val="100000"/>
              </a:lnSpc>
              <a:buNone/>
            </a:pPr>
            <a:fld id="{EA4C1C56-C58D-4814-9ABF-A9311FAE1351}" type="slidenum">
              <a:rPr b="0" lang="en-US" sz="1400" strike="noStrike" u="none">
                <a:solidFill>
                  <a:schemeClr val="dk1">
                    <a:tint val="75000"/>
                  </a:schemeClr>
                </a:solidFill>
                <a:uFillTx/>
                <a:latin typeface="Times New Roman"/>
              </a:rPr>
              <a:t>&lt;number&gt;</a:t>
            </a:fld>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584360" y="952560"/>
            <a:ext cx="6803640" cy="2158560"/>
          </a:xfrm>
          <a:prstGeom prst="rect">
            <a:avLst/>
          </a:prstGeom>
          <a:noFill/>
          <a:ln w="0">
            <a:noFill/>
          </a:ln>
        </p:spPr>
        <p:txBody>
          <a:bodyPr lIns="0" rIns="0" tIns="0" bIns="0" anchor="ctr">
            <a:noAutofit/>
          </a:bodyPr>
          <a:p>
            <a:pPr indent="0" algn="ctr">
              <a:buNone/>
            </a:pPr>
            <a:r>
              <a:rPr b="0" lang="en-US" sz="1800" strike="noStrike" u="none">
                <a:solidFill>
                  <a:srgbClr val="000000"/>
                </a:solidFill>
                <a:uFillTx/>
                <a:latin typeface="Calibri"/>
              </a:rPr>
              <a:t>Click to edit the title text format</a:t>
            </a:r>
            <a:endParaRPr b="0" lang="en-US" sz="1800" strike="noStrike" u="none">
              <a:solidFill>
                <a:srgbClr val="000000"/>
              </a:solidFill>
              <a:uFillTx/>
              <a:latin typeface="Calibri"/>
            </a:endParaRPr>
          </a:p>
        </p:txBody>
      </p:sp>
      <p:sp>
        <p:nvSpPr>
          <p:cNvPr id="7" name="PlaceHolder 2"/>
          <p:cNvSpPr>
            <a:spLocks noGrp="1"/>
          </p:cNvSpPr>
          <p:nvPr>
            <p:ph type="body"/>
          </p:nvPr>
        </p:nvSpPr>
        <p:spPr>
          <a:xfrm>
            <a:off x="915120" y="2368800"/>
            <a:ext cx="16470360" cy="679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Calibri"/>
              </a:rPr>
              <a:t>Click to edit the outline text format</a:t>
            </a:r>
            <a:endParaRPr b="0" lang="en-US" sz="1800" strike="noStrike" u="none">
              <a:solidFill>
                <a:srgbClr val="000000"/>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Calibri"/>
              </a:rPr>
              <a:t>Second Outline Level</a:t>
            </a:r>
            <a:endParaRPr b="0" lang="en-US" sz="1800" strike="noStrike" u="none">
              <a:solidFill>
                <a:srgbClr val="000000"/>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Calibri"/>
              </a:rPr>
              <a:t>Third Outline Level</a:t>
            </a:r>
            <a:endParaRPr b="0" lang="en-US" sz="1800" strike="noStrike" u="none">
              <a:solidFill>
                <a:srgbClr val="000000"/>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Calibri"/>
              </a:rPr>
              <a:t>Fourth Outline Level</a:t>
            </a:r>
            <a:endParaRPr b="0" lang="en-US" sz="1800" strike="noStrike" u="none">
              <a:solidFill>
                <a:srgbClr val="000000"/>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Fifth Outline Level</a:t>
            </a:r>
            <a:endParaRPr b="0" lang="en-US" sz="2000" strike="noStrike" u="none">
              <a:solidFill>
                <a:srgbClr val="000000"/>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Sixth Outline Level</a:t>
            </a:r>
            <a:endParaRPr b="0" lang="en-US" sz="2000" strike="noStrike" u="none">
              <a:solidFill>
                <a:srgbClr val="000000"/>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Seventh Outline Level</a:t>
            </a:r>
            <a:endParaRPr b="0" lang="en-US" sz="2000" strike="noStrike" u="none">
              <a:solidFill>
                <a:srgbClr val="000000"/>
              </a:solidFill>
              <a:uFillTx/>
              <a:latin typeface="Calibri"/>
            </a:endParaRPr>
          </a:p>
        </p:txBody>
      </p:sp>
      <p:sp>
        <p:nvSpPr>
          <p:cNvPr id="8" name="PlaceHolder 3"/>
          <p:cNvSpPr>
            <a:spLocks noGrp="1"/>
          </p:cNvSpPr>
          <p:nvPr>
            <p:ph type="ftr" idx="4"/>
          </p:nvPr>
        </p:nvSpPr>
        <p:spPr>
          <a:xfrm>
            <a:off x="6222240" y="9578880"/>
            <a:ext cx="5855760" cy="51480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9" name="PlaceHolder 4"/>
          <p:cNvSpPr>
            <a:spLocks noGrp="1"/>
          </p:cNvSpPr>
          <p:nvPr>
            <p:ph type="dt" idx="5"/>
          </p:nvPr>
        </p:nvSpPr>
        <p:spPr>
          <a:xfrm>
            <a:off x="915120" y="9578880"/>
            <a:ext cx="4208760" cy="514800"/>
          </a:xfrm>
          <a:prstGeom prst="rect">
            <a:avLst/>
          </a:prstGeom>
          <a:noFill/>
          <a:ln w="0">
            <a:noFill/>
          </a:ln>
        </p:spPr>
        <p:txBody>
          <a:bodyPr lIns="0" rIns="0" tIns="0" bIns="0" anchor="t">
            <a:noAutofit/>
          </a:bodyPr>
          <a:lstStyle>
            <a:lvl1pPr indent="0">
              <a:lnSpc>
                <a:spcPct val="100000"/>
              </a:lnSpc>
              <a:buNone/>
              <a:defRPr b="0" lang="en-US" sz="1400" strike="noStrike" u="none">
                <a:solidFill>
                  <a:schemeClr val="dk1">
                    <a:tint val="75000"/>
                  </a:schemeClr>
                </a:solidFill>
                <a:uFillTx/>
                <a:latin typeface="Times New Roman"/>
              </a:defRPr>
            </a:lvl1pPr>
          </a:lstStyle>
          <a:p>
            <a:pPr indent="0">
              <a:lnSpc>
                <a:spcPct val="100000"/>
              </a:lnSpc>
              <a:buNone/>
            </a:pPr>
            <a:r>
              <a:rPr b="0" lang="en-US" sz="1400" strike="noStrike" u="none">
                <a:solidFill>
                  <a:schemeClr val="dk1">
                    <a:tint val="75000"/>
                  </a:schemeClr>
                </a:solidFill>
                <a:uFillTx/>
                <a:latin typeface="Times New Roman"/>
              </a:rPr>
              <a:t>&lt;date/time&gt;</a:t>
            </a:r>
            <a:endParaRPr b="0" lang="en-US" sz="1400" strike="noStrike" u="none">
              <a:solidFill>
                <a:srgbClr val="000000"/>
              </a:solidFill>
              <a:uFillTx/>
              <a:latin typeface="Times New Roman"/>
            </a:endParaRPr>
          </a:p>
        </p:txBody>
      </p:sp>
      <p:sp>
        <p:nvSpPr>
          <p:cNvPr id="10" name="PlaceHolder 5"/>
          <p:cNvSpPr>
            <a:spLocks noGrp="1"/>
          </p:cNvSpPr>
          <p:nvPr>
            <p:ph type="sldNum" idx="6"/>
          </p:nvPr>
        </p:nvSpPr>
        <p:spPr>
          <a:xfrm>
            <a:off x="13176360" y="9578880"/>
            <a:ext cx="4208760" cy="514800"/>
          </a:xfrm>
          <a:prstGeom prst="rect">
            <a:avLst/>
          </a:prstGeom>
          <a:noFill/>
          <a:ln w="0">
            <a:noFill/>
          </a:ln>
        </p:spPr>
        <p:txBody>
          <a:bodyPr lIns="0" rIns="0" tIns="0" bIns="0" anchor="t">
            <a:noAutofit/>
          </a:bodyPr>
          <a:lstStyle>
            <a:lvl1pPr indent="0" algn="r">
              <a:lnSpc>
                <a:spcPct val="100000"/>
              </a:lnSpc>
              <a:buNone/>
              <a:defRPr b="0" lang="en-US" sz="1400" strike="noStrike" u="none">
                <a:solidFill>
                  <a:schemeClr val="dk1">
                    <a:tint val="75000"/>
                  </a:schemeClr>
                </a:solidFill>
                <a:uFillTx/>
                <a:latin typeface="Times New Roman"/>
              </a:defRPr>
            </a:lvl1pPr>
          </a:lstStyle>
          <a:p>
            <a:pPr indent="0" algn="r">
              <a:lnSpc>
                <a:spcPct val="100000"/>
              </a:lnSpc>
              <a:buNone/>
            </a:pPr>
            <a:fld id="{1D5B0A3F-09DD-43AA-95F2-8B2C48F0B862}" type="slidenum">
              <a:rPr b="0" lang="en-US" sz="1400" strike="noStrike" u="none">
                <a:solidFill>
                  <a:schemeClr val="dk1">
                    <a:tint val="75000"/>
                  </a:schemeClr>
                </a:solidFill>
                <a:uFillTx/>
                <a:latin typeface="Times New Roman"/>
              </a:rPr>
              <a:t>&lt;number&gt;</a:t>
            </a:fld>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584360" y="952560"/>
            <a:ext cx="6803640" cy="2158560"/>
          </a:xfrm>
          <a:prstGeom prst="rect">
            <a:avLst/>
          </a:prstGeom>
          <a:noFill/>
          <a:ln w="0">
            <a:noFill/>
          </a:ln>
        </p:spPr>
        <p:txBody>
          <a:bodyPr lIns="0" rIns="0" tIns="0" bIns="0" anchor="ctr">
            <a:noAutofit/>
          </a:bodyPr>
          <a:p>
            <a:pPr indent="0" algn="ctr">
              <a:buNone/>
            </a:pPr>
            <a:r>
              <a:rPr b="0" lang="en-US" sz="1800" strike="noStrike" u="none">
                <a:solidFill>
                  <a:srgbClr val="000000"/>
                </a:solidFill>
                <a:uFillTx/>
                <a:latin typeface="Calibri"/>
              </a:rPr>
              <a:t>Click to edit the title text format</a:t>
            </a:r>
            <a:endParaRPr b="0" lang="en-US" sz="1800" strike="noStrike" u="none">
              <a:solidFill>
                <a:srgbClr val="000000"/>
              </a:solidFill>
              <a:uFillTx/>
              <a:latin typeface="Calibri"/>
            </a:endParaRPr>
          </a:p>
        </p:txBody>
      </p:sp>
      <p:sp>
        <p:nvSpPr>
          <p:cNvPr id="14" name="PlaceHolder 2"/>
          <p:cNvSpPr>
            <a:spLocks noGrp="1"/>
          </p:cNvSpPr>
          <p:nvPr>
            <p:ph type="body"/>
          </p:nvPr>
        </p:nvSpPr>
        <p:spPr>
          <a:xfrm>
            <a:off x="915120" y="2368800"/>
            <a:ext cx="7960320" cy="235260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Calibri"/>
              </a:rPr>
              <a:t>Click to edit the outline text format</a:t>
            </a:r>
            <a:endParaRPr b="0" lang="en-US" sz="1800" strike="noStrike" u="none">
              <a:solidFill>
                <a:srgbClr val="000000"/>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Calibri"/>
              </a:rPr>
              <a:t>Second Outline Level</a:t>
            </a:r>
            <a:endParaRPr b="0" lang="en-US" sz="1800" strike="noStrike" u="none">
              <a:solidFill>
                <a:srgbClr val="000000"/>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Calibri"/>
              </a:rPr>
              <a:t>Third Outline Level</a:t>
            </a:r>
            <a:endParaRPr b="0" lang="en-US" sz="1800" strike="noStrike" u="none">
              <a:solidFill>
                <a:srgbClr val="000000"/>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Calibri"/>
              </a:rPr>
              <a:t>Fourth Outline Level</a:t>
            </a:r>
            <a:endParaRPr b="0" lang="en-US" sz="1800" strike="noStrike" u="none">
              <a:solidFill>
                <a:srgbClr val="000000"/>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Fifth Outline Level</a:t>
            </a:r>
            <a:endParaRPr b="0" lang="en-US" sz="2000" strike="noStrike" u="none">
              <a:solidFill>
                <a:srgbClr val="000000"/>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Sixth Outline Level</a:t>
            </a:r>
            <a:endParaRPr b="0" lang="en-US" sz="2000" strike="noStrike" u="none">
              <a:solidFill>
                <a:srgbClr val="000000"/>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Seventh Outline Level</a:t>
            </a:r>
            <a:endParaRPr b="0" lang="en-US" sz="2000" strike="noStrike" u="none">
              <a:solidFill>
                <a:srgbClr val="000000"/>
              </a:solidFill>
              <a:uFillTx/>
              <a:latin typeface="Calibri"/>
            </a:endParaRPr>
          </a:p>
        </p:txBody>
      </p:sp>
      <p:sp>
        <p:nvSpPr>
          <p:cNvPr id="15" name="PlaceHolder 3"/>
          <p:cNvSpPr>
            <a:spLocks noGrp="1"/>
          </p:cNvSpPr>
          <p:nvPr>
            <p:ph type="body"/>
          </p:nvPr>
        </p:nvSpPr>
        <p:spPr>
          <a:xfrm>
            <a:off x="9424800" y="2368800"/>
            <a:ext cx="7960320" cy="235260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Calibri"/>
              </a:rPr>
              <a:t>Click to edit the outline text format</a:t>
            </a:r>
            <a:endParaRPr b="0" lang="en-US" sz="1800" strike="noStrike" u="none">
              <a:solidFill>
                <a:srgbClr val="000000"/>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Calibri"/>
              </a:rPr>
              <a:t>Second Outline Level</a:t>
            </a:r>
            <a:endParaRPr b="0" lang="en-US" sz="1800" strike="noStrike" u="none">
              <a:solidFill>
                <a:srgbClr val="000000"/>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Calibri"/>
              </a:rPr>
              <a:t>Third Outline Level</a:t>
            </a:r>
            <a:endParaRPr b="0" lang="en-US" sz="1800" strike="noStrike" u="none">
              <a:solidFill>
                <a:srgbClr val="000000"/>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Calibri"/>
              </a:rPr>
              <a:t>Fourth Outline Level</a:t>
            </a:r>
            <a:endParaRPr b="0" lang="en-US" sz="1800" strike="noStrike" u="none">
              <a:solidFill>
                <a:srgbClr val="000000"/>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Fifth Outline Level</a:t>
            </a:r>
            <a:endParaRPr b="0" lang="en-US" sz="2000" strike="noStrike" u="none">
              <a:solidFill>
                <a:srgbClr val="000000"/>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Sixth Outline Level</a:t>
            </a:r>
            <a:endParaRPr b="0" lang="en-US" sz="2000" strike="noStrike" u="none">
              <a:solidFill>
                <a:srgbClr val="000000"/>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Seventh Outline Level</a:t>
            </a:r>
            <a:endParaRPr b="0" lang="en-US" sz="2000" strike="noStrike" u="none">
              <a:solidFill>
                <a:srgbClr val="000000"/>
              </a:solidFill>
              <a:uFillTx/>
              <a:latin typeface="Calibri"/>
            </a:endParaRPr>
          </a:p>
        </p:txBody>
      </p:sp>
      <p:sp>
        <p:nvSpPr>
          <p:cNvPr id="16" name="PlaceHolder 4"/>
          <p:cNvSpPr>
            <a:spLocks noGrp="1"/>
          </p:cNvSpPr>
          <p:nvPr>
            <p:ph type="ftr" idx="7"/>
          </p:nvPr>
        </p:nvSpPr>
        <p:spPr>
          <a:xfrm>
            <a:off x="6222240" y="9578880"/>
            <a:ext cx="5855760" cy="51480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7" name="PlaceHolder 5"/>
          <p:cNvSpPr>
            <a:spLocks noGrp="1"/>
          </p:cNvSpPr>
          <p:nvPr>
            <p:ph type="dt" idx="8"/>
          </p:nvPr>
        </p:nvSpPr>
        <p:spPr>
          <a:xfrm>
            <a:off x="915120" y="9578880"/>
            <a:ext cx="4208760" cy="514800"/>
          </a:xfrm>
          <a:prstGeom prst="rect">
            <a:avLst/>
          </a:prstGeom>
          <a:noFill/>
          <a:ln w="0">
            <a:noFill/>
          </a:ln>
        </p:spPr>
        <p:txBody>
          <a:bodyPr lIns="0" rIns="0" tIns="0" bIns="0" anchor="t">
            <a:noAutofit/>
          </a:bodyPr>
          <a:lstStyle>
            <a:lvl1pPr indent="0">
              <a:lnSpc>
                <a:spcPct val="100000"/>
              </a:lnSpc>
              <a:buNone/>
              <a:defRPr b="0" lang="en-US" sz="1400" strike="noStrike" u="none">
                <a:solidFill>
                  <a:schemeClr val="dk1">
                    <a:tint val="75000"/>
                  </a:schemeClr>
                </a:solidFill>
                <a:uFillTx/>
                <a:latin typeface="Times New Roman"/>
              </a:defRPr>
            </a:lvl1pPr>
          </a:lstStyle>
          <a:p>
            <a:pPr indent="0">
              <a:lnSpc>
                <a:spcPct val="100000"/>
              </a:lnSpc>
              <a:buNone/>
            </a:pPr>
            <a:r>
              <a:rPr b="0" lang="en-US" sz="1400" strike="noStrike" u="none">
                <a:solidFill>
                  <a:schemeClr val="dk1">
                    <a:tint val="75000"/>
                  </a:schemeClr>
                </a:solidFill>
                <a:uFillTx/>
                <a:latin typeface="Times New Roman"/>
              </a:rPr>
              <a:t>&lt;date/time&gt;</a:t>
            </a:r>
            <a:endParaRPr b="0" lang="en-US" sz="1400" strike="noStrike" u="none">
              <a:solidFill>
                <a:srgbClr val="000000"/>
              </a:solidFill>
              <a:uFillTx/>
              <a:latin typeface="Times New Roman"/>
            </a:endParaRPr>
          </a:p>
        </p:txBody>
      </p:sp>
      <p:sp>
        <p:nvSpPr>
          <p:cNvPr id="18" name="PlaceHolder 6"/>
          <p:cNvSpPr>
            <a:spLocks noGrp="1"/>
          </p:cNvSpPr>
          <p:nvPr>
            <p:ph type="sldNum" idx="9"/>
          </p:nvPr>
        </p:nvSpPr>
        <p:spPr>
          <a:xfrm>
            <a:off x="13176360" y="9578880"/>
            <a:ext cx="4208760" cy="514800"/>
          </a:xfrm>
          <a:prstGeom prst="rect">
            <a:avLst/>
          </a:prstGeom>
          <a:noFill/>
          <a:ln w="0">
            <a:noFill/>
          </a:ln>
        </p:spPr>
        <p:txBody>
          <a:bodyPr lIns="0" rIns="0" tIns="0" bIns="0" anchor="t">
            <a:noAutofit/>
          </a:bodyPr>
          <a:lstStyle>
            <a:lvl1pPr indent="0" algn="r">
              <a:lnSpc>
                <a:spcPct val="100000"/>
              </a:lnSpc>
              <a:buNone/>
              <a:defRPr b="0" lang="en-US" sz="1400" strike="noStrike" u="none">
                <a:solidFill>
                  <a:schemeClr val="dk1">
                    <a:tint val="75000"/>
                  </a:schemeClr>
                </a:solidFill>
                <a:uFillTx/>
                <a:latin typeface="Times New Roman"/>
              </a:defRPr>
            </a:lvl1pPr>
          </a:lstStyle>
          <a:p>
            <a:pPr indent="0" algn="r">
              <a:lnSpc>
                <a:spcPct val="100000"/>
              </a:lnSpc>
              <a:buNone/>
            </a:pPr>
            <a:fld id="{4F30E759-E7A0-4700-9612-105CA2BB7E53}" type="slidenum">
              <a:rPr b="0" lang="en-US" sz="1400" strike="noStrike" u="none">
                <a:solidFill>
                  <a:schemeClr val="dk1">
                    <a:tint val="75000"/>
                  </a:schemeClr>
                </a:solidFill>
                <a:uFillTx/>
                <a:latin typeface="Times New Roman"/>
              </a:rPr>
              <a:t>&lt;number&gt;</a:t>
            </a:fld>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bg object 16"/>
          <p:cNvSpPr/>
          <p:nvPr/>
        </p:nvSpPr>
        <p:spPr>
          <a:xfrm>
            <a:off x="9144000" y="1032120"/>
            <a:ext cx="9096120" cy="9254880"/>
          </a:xfrm>
          <a:custGeom>
            <a:avLst/>
            <a:gdLst>
              <a:gd name="textAreaLeft" fmla="*/ 0 w 9096120"/>
              <a:gd name="textAreaRight" fmla="*/ 9096480 w 9096120"/>
              <a:gd name="textAreaTop" fmla="*/ 0 h 9254880"/>
              <a:gd name="textAreaBottom" fmla="*/ 9255240 h 9254880"/>
            </a:gdLst>
            <a:ahLst/>
            <a:rect l="textAreaLeft" t="textAreaTop" r="textAreaRight" b="textAreaBottom"/>
            <a:pathLst>
              <a:path w="9096375" h="9255125">
                <a:moveTo>
                  <a:pt x="9096374" y="0"/>
                </a:moveTo>
                <a:lnTo>
                  <a:pt x="0" y="6240660"/>
                </a:lnTo>
                <a:lnTo>
                  <a:pt x="2050865" y="9254736"/>
                </a:lnTo>
                <a:lnTo>
                  <a:pt x="9096374" y="9254736"/>
                </a:lnTo>
                <a:lnTo>
                  <a:pt x="9096374"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pic>
        <p:nvPicPr>
          <p:cNvPr id="22" name="bg object 17" descr=""/>
          <p:cNvPicPr/>
          <p:nvPr/>
        </p:nvPicPr>
        <p:blipFill>
          <a:blip r:embed="rId2"/>
          <a:stretch/>
        </p:blipFill>
        <p:spPr>
          <a:xfrm>
            <a:off x="10364760" y="119160"/>
            <a:ext cx="6533640" cy="9286560"/>
          </a:xfrm>
          <a:prstGeom prst="rect">
            <a:avLst/>
          </a:prstGeom>
          <a:ln w="0">
            <a:noFill/>
          </a:ln>
        </p:spPr>
      </p:pic>
      <p:sp>
        <p:nvSpPr>
          <p:cNvPr id="23" name="PlaceHolder 1"/>
          <p:cNvSpPr>
            <a:spLocks noGrp="1"/>
          </p:cNvSpPr>
          <p:nvPr>
            <p:ph type="title"/>
          </p:nvPr>
        </p:nvSpPr>
        <p:spPr>
          <a:xfrm>
            <a:off x="1584360" y="952560"/>
            <a:ext cx="6803640" cy="2158560"/>
          </a:xfrm>
          <a:prstGeom prst="rect">
            <a:avLst/>
          </a:prstGeom>
          <a:noFill/>
          <a:ln w="0">
            <a:noFill/>
          </a:ln>
        </p:spPr>
        <p:txBody>
          <a:bodyPr lIns="0" rIns="0" tIns="0" bIns="0" anchor="ctr">
            <a:noAutofit/>
          </a:bodyPr>
          <a:p>
            <a:pPr indent="0" algn="ctr">
              <a:buNone/>
            </a:pPr>
            <a:r>
              <a:rPr b="0" lang="en-US" sz="1800" strike="noStrike" u="none">
                <a:solidFill>
                  <a:srgbClr val="000000"/>
                </a:solidFill>
                <a:uFillTx/>
                <a:latin typeface="Calibri"/>
              </a:rPr>
              <a:t>Click to edit the title text format</a:t>
            </a:r>
            <a:endParaRPr b="0" lang="en-US" sz="1800" strike="noStrike" u="none">
              <a:solidFill>
                <a:srgbClr val="000000"/>
              </a:solidFill>
              <a:uFillTx/>
              <a:latin typeface="Calibri"/>
            </a:endParaRPr>
          </a:p>
        </p:txBody>
      </p:sp>
      <p:sp>
        <p:nvSpPr>
          <p:cNvPr id="24" name="PlaceHolder 2"/>
          <p:cNvSpPr>
            <a:spLocks noGrp="1"/>
          </p:cNvSpPr>
          <p:nvPr>
            <p:ph type="ftr" idx="10"/>
          </p:nvPr>
        </p:nvSpPr>
        <p:spPr>
          <a:xfrm>
            <a:off x="6222240" y="9578880"/>
            <a:ext cx="5855760" cy="51480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5" name="PlaceHolder 3"/>
          <p:cNvSpPr>
            <a:spLocks noGrp="1"/>
          </p:cNvSpPr>
          <p:nvPr>
            <p:ph type="dt" idx="11"/>
          </p:nvPr>
        </p:nvSpPr>
        <p:spPr>
          <a:xfrm>
            <a:off x="915120" y="9578880"/>
            <a:ext cx="4208760" cy="514800"/>
          </a:xfrm>
          <a:prstGeom prst="rect">
            <a:avLst/>
          </a:prstGeom>
          <a:noFill/>
          <a:ln w="0">
            <a:noFill/>
          </a:ln>
        </p:spPr>
        <p:txBody>
          <a:bodyPr lIns="0" rIns="0" tIns="0" bIns="0" anchor="t">
            <a:noAutofit/>
          </a:bodyPr>
          <a:lstStyle>
            <a:lvl1pPr indent="0">
              <a:lnSpc>
                <a:spcPct val="100000"/>
              </a:lnSpc>
              <a:buNone/>
              <a:defRPr b="0" lang="en-US" sz="1400" strike="noStrike" u="none">
                <a:solidFill>
                  <a:schemeClr val="dk1">
                    <a:tint val="75000"/>
                  </a:schemeClr>
                </a:solidFill>
                <a:uFillTx/>
                <a:latin typeface="Times New Roman"/>
              </a:defRPr>
            </a:lvl1pPr>
          </a:lstStyle>
          <a:p>
            <a:pPr indent="0">
              <a:lnSpc>
                <a:spcPct val="100000"/>
              </a:lnSpc>
              <a:buNone/>
            </a:pPr>
            <a:r>
              <a:rPr b="0" lang="en-US" sz="1400" strike="noStrike" u="none">
                <a:solidFill>
                  <a:schemeClr val="dk1">
                    <a:tint val="75000"/>
                  </a:schemeClr>
                </a:solidFill>
                <a:uFillTx/>
                <a:latin typeface="Times New Roman"/>
              </a:rPr>
              <a:t>&lt;date/time&gt;</a:t>
            </a:r>
            <a:endParaRPr b="0" lang="en-US" sz="1400" strike="noStrike" u="none">
              <a:solidFill>
                <a:srgbClr val="000000"/>
              </a:solidFill>
              <a:uFillTx/>
              <a:latin typeface="Times New Roman"/>
            </a:endParaRPr>
          </a:p>
        </p:txBody>
      </p:sp>
      <p:sp>
        <p:nvSpPr>
          <p:cNvPr id="26" name="PlaceHolder 4"/>
          <p:cNvSpPr>
            <a:spLocks noGrp="1"/>
          </p:cNvSpPr>
          <p:nvPr>
            <p:ph type="sldNum" idx="12"/>
          </p:nvPr>
        </p:nvSpPr>
        <p:spPr>
          <a:xfrm>
            <a:off x="13176360" y="9578880"/>
            <a:ext cx="4208760" cy="514800"/>
          </a:xfrm>
          <a:prstGeom prst="rect">
            <a:avLst/>
          </a:prstGeom>
          <a:noFill/>
          <a:ln w="0">
            <a:noFill/>
          </a:ln>
        </p:spPr>
        <p:txBody>
          <a:bodyPr lIns="0" rIns="0" tIns="0" bIns="0" anchor="t">
            <a:noAutofit/>
          </a:bodyPr>
          <a:lstStyle>
            <a:lvl1pPr indent="0" algn="r">
              <a:lnSpc>
                <a:spcPct val="100000"/>
              </a:lnSpc>
              <a:buNone/>
              <a:defRPr b="0" lang="en-US" sz="1400" strike="noStrike" u="none">
                <a:solidFill>
                  <a:schemeClr val="dk1">
                    <a:tint val="75000"/>
                  </a:schemeClr>
                </a:solidFill>
                <a:uFillTx/>
                <a:latin typeface="Times New Roman"/>
              </a:defRPr>
            </a:lvl1pPr>
          </a:lstStyle>
          <a:p>
            <a:pPr indent="0" algn="r">
              <a:lnSpc>
                <a:spcPct val="100000"/>
              </a:lnSpc>
              <a:buNone/>
            </a:pPr>
            <a:fld id="{B93A07F4-4770-4BD4-9AD7-BC0659EC0854}" type="slidenum">
              <a:rPr b="0" lang="en-US" sz="1400" strike="noStrike" u="none">
                <a:solidFill>
                  <a:schemeClr val="dk1">
                    <a:tint val="75000"/>
                  </a:schemeClr>
                </a:solidFill>
                <a:uFillTx/>
                <a:latin typeface="Times New Roman"/>
              </a:rPr>
              <a:t>&lt;number&gt;</a:t>
            </a:fld>
            <a:endParaRPr b="0" lang="en-US" sz="1400" strike="noStrike" u="none">
              <a:solidFill>
                <a:srgbClr val="000000"/>
              </a:solidFill>
              <a:uFillTx/>
              <a:latin typeface="Times New Roman"/>
            </a:endParaRPr>
          </a:p>
        </p:txBody>
      </p:sp>
      <p:sp>
        <p:nvSpPr>
          <p:cNvPr id="27" name="PlaceHolder 5"/>
          <p:cNvSpPr>
            <a:spLocks noGrp="1"/>
          </p:cNvSpPr>
          <p:nvPr>
            <p:ph type="body"/>
          </p:nvPr>
        </p:nvSpPr>
        <p:spPr>
          <a:xfrm>
            <a:off x="914760" y="2409840"/>
            <a:ext cx="16470000" cy="59731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Calibri"/>
              </a:rPr>
              <a:t>Click to edit the outline text format</a:t>
            </a:r>
            <a:endParaRPr b="0" lang="en-US" sz="1800" strike="noStrike" u="none">
              <a:solidFill>
                <a:srgbClr val="000000"/>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Calibri"/>
              </a:rPr>
              <a:t>Second Outline Level</a:t>
            </a:r>
            <a:endParaRPr b="0" lang="en-US" sz="1800" strike="noStrike" u="none">
              <a:solidFill>
                <a:srgbClr val="000000"/>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Calibri"/>
              </a:rPr>
              <a:t>Third Outline Level</a:t>
            </a:r>
            <a:endParaRPr b="0" lang="en-US" sz="1800" strike="noStrike" u="none">
              <a:solidFill>
                <a:srgbClr val="000000"/>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Calibri"/>
              </a:rPr>
              <a:t>Fourth Outline Level</a:t>
            </a:r>
            <a:endParaRPr b="0" lang="en-US" sz="1800" strike="noStrike" u="none">
              <a:solidFill>
                <a:srgbClr val="000000"/>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Fifth Outline Level</a:t>
            </a:r>
            <a:endParaRPr b="0" lang="en-US" sz="2000" strike="noStrike" u="none">
              <a:solidFill>
                <a:srgbClr val="000000"/>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Sixth Outline Level</a:t>
            </a:r>
            <a:endParaRPr b="0" lang="en-US" sz="2000" strike="noStrike" u="none">
              <a:solidFill>
                <a:srgbClr val="000000"/>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Seventh Outline Level</a:t>
            </a:r>
            <a:endParaRPr b="0" lang="en-US" sz="2000" strike="noStrike" u="none">
              <a:solidFill>
                <a:srgbClr val="000000"/>
              </a:solidFill>
              <a:uFillTx/>
              <a:latin typeface="Calibri"/>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bg object 16"/>
          <p:cNvSpPr/>
          <p:nvPr/>
        </p:nvSpPr>
        <p:spPr>
          <a:xfrm>
            <a:off x="15154560" y="9386640"/>
            <a:ext cx="544320" cy="548280"/>
          </a:xfrm>
          <a:custGeom>
            <a:avLst/>
            <a:gdLst>
              <a:gd name="textAreaLeft" fmla="*/ 0 w 544320"/>
              <a:gd name="textAreaRight" fmla="*/ 544680 w 544320"/>
              <a:gd name="textAreaTop" fmla="*/ 0 h 548280"/>
              <a:gd name="textAreaBottom" fmla="*/ 548640 h 548280"/>
            </a:gdLst>
            <a:ahLst/>
            <a:rect l="textAreaLeft" t="textAreaTop" r="textAreaRight" b="textAreaBottom"/>
            <a:pathLst>
              <a:path w="544830" h="548640">
                <a:moveTo>
                  <a:pt x="544321" y="0"/>
                </a:moveTo>
                <a:lnTo>
                  <a:pt x="0" y="0"/>
                </a:lnTo>
                <a:lnTo>
                  <a:pt x="0" y="548580"/>
                </a:lnTo>
                <a:lnTo>
                  <a:pt x="544321" y="548580"/>
                </a:lnTo>
                <a:lnTo>
                  <a:pt x="544321"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31" name="bg object 17"/>
          <p:cNvSpPr/>
          <p:nvPr/>
        </p:nvSpPr>
        <p:spPr>
          <a:xfrm>
            <a:off x="14159520" y="938664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40" h="548640">
                <a:moveTo>
                  <a:pt x="548640" y="0"/>
                </a:moveTo>
                <a:lnTo>
                  <a:pt x="0" y="0"/>
                </a:lnTo>
                <a:lnTo>
                  <a:pt x="0" y="548580"/>
                </a:lnTo>
                <a:lnTo>
                  <a:pt x="274320" y="548580"/>
                </a:lnTo>
                <a:lnTo>
                  <a:pt x="548640" y="548580"/>
                </a:lnTo>
                <a:lnTo>
                  <a:pt x="548640"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32" name="bg object 18"/>
          <p:cNvSpPr/>
          <p:nvPr/>
        </p:nvSpPr>
        <p:spPr>
          <a:xfrm>
            <a:off x="13165200" y="938664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40" h="548640">
                <a:moveTo>
                  <a:pt x="548640" y="0"/>
                </a:moveTo>
                <a:lnTo>
                  <a:pt x="0" y="0"/>
                </a:lnTo>
                <a:lnTo>
                  <a:pt x="0" y="548580"/>
                </a:lnTo>
                <a:lnTo>
                  <a:pt x="274320" y="548580"/>
                </a:lnTo>
                <a:lnTo>
                  <a:pt x="548640" y="548580"/>
                </a:lnTo>
                <a:lnTo>
                  <a:pt x="548640"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33" name="bg object 19"/>
          <p:cNvSpPr/>
          <p:nvPr/>
        </p:nvSpPr>
        <p:spPr>
          <a:xfrm>
            <a:off x="0" y="2520"/>
            <a:ext cx="9095400" cy="10285200"/>
          </a:xfrm>
          <a:custGeom>
            <a:avLst/>
            <a:gdLst>
              <a:gd name="textAreaLeft" fmla="*/ 0 w 9095400"/>
              <a:gd name="textAreaRight" fmla="*/ 9095760 w 9095400"/>
              <a:gd name="textAreaTop" fmla="*/ 0 h 10285200"/>
              <a:gd name="textAreaBottom" fmla="*/ 10285560 h 10285200"/>
            </a:gdLst>
            <a:ahLst/>
            <a:rect l="textAreaLeft" t="textAreaTop" r="textAreaRight" b="textAreaBottom"/>
            <a:pathLst>
              <a:path w="9095740" h="10285730">
                <a:moveTo>
                  <a:pt x="0" y="0"/>
                </a:moveTo>
                <a:lnTo>
                  <a:pt x="0" y="10285108"/>
                </a:lnTo>
                <a:lnTo>
                  <a:pt x="6348576" y="10285108"/>
                </a:lnTo>
                <a:lnTo>
                  <a:pt x="9095739" y="6247717"/>
                </a:lnTo>
                <a:lnTo>
                  <a:pt x="9095739" y="6240188"/>
                </a:lnTo>
                <a:lnTo>
                  <a:pt x="0"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34" name="PlaceHolder 1"/>
          <p:cNvSpPr>
            <a:spLocks noGrp="1"/>
          </p:cNvSpPr>
          <p:nvPr>
            <p:ph type="ftr" idx="13"/>
          </p:nvPr>
        </p:nvSpPr>
        <p:spPr>
          <a:xfrm>
            <a:off x="6222240" y="9578880"/>
            <a:ext cx="5855760" cy="51480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5" name="PlaceHolder 2"/>
          <p:cNvSpPr>
            <a:spLocks noGrp="1"/>
          </p:cNvSpPr>
          <p:nvPr>
            <p:ph type="dt" idx="14"/>
          </p:nvPr>
        </p:nvSpPr>
        <p:spPr>
          <a:xfrm>
            <a:off x="915120" y="9578880"/>
            <a:ext cx="4208760" cy="514800"/>
          </a:xfrm>
          <a:prstGeom prst="rect">
            <a:avLst/>
          </a:prstGeom>
          <a:noFill/>
          <a:ln w="0">
            <a:noFill/>
          </a:ln>
        </p:spPr>
        <p:txBody>
          <a:bodyPr lIns="0" rIns="0" tIns="0" bIns="0" anchor="t">
            <a:noAutofit/>
          </a:bodyPr>
          <a:lstStyle>
            <a:lvl1pPr indent="0">
              <a:lnSpc>
                <a:spcPct val="100000"/>
              </a:lnSpc>
              <a:buNone/>
              <a:defRPr b="0" lang="en-US" sz="1400" strike="noStrike" u="none">
                <a:solidFill>
                  <a:schemeClr val="dk1">
                    <a:tint val="75000"/>
                  </a:schemeClr>
                </a:solidFill>
                <a:uFillTx/>
                <a:latin typeface="Times New Roman"/>
              </a:defRPr>
            </a:lvl1pPr>
          </a:lstStyle>
          <a:p>
            <a:pPr indent="0">
              <a:lnSpc>
                <a:spcPct val="100000"/>
              </a:lnSpc>
              <a:buNone/>
            </a:pPr>
            <a:r>
              <a:rPr b="0" lang="en-US" sz="1400" strike="noStrike" u="none">
                <a:solidFill>
                  <a:schemeClr val="dk1">
                    <a:tint val="75000"/>
                  </a:schemeClr>
                </a:solidFill>
                <a:uFillTx/>
                <a:latin typeface="Times New Roman"/>
              </a:rPr>
              <a:t>&lt;date/time&gt;</a:t>
            </a:r>
            <a:endParaRPr b="0" lang="en-US" sz="1400" strike="noStrike" u="none">
              <a:solidFill>
                <a:srgbClr val="000000"/>
              </a:solidFill>
              <a:uFillTx/>
              <a:latin typeface="Times New Roman"/>
            </a:endParaRPr>
          </a:p>
        </p:txBody>
      </p:sp>
      <p:sp>
        <p:nvSpPr>
          <p:cNvPr id="36" name="PlaceHolder 3"/>
          <p:cNvSpPr>
            <a:spLocks noGrp="1"/>
          </p:cNvSpPr>
          <p:nvPr>
            <p:ph type="sldNum" idx="15"/>
          </p:nvPr>
        </p:nvSpPr>
        <p:spPr>
          <a:xfrm>
            <a:off x="13176360" y="9578880"/>
            <a:ext cx="4208760" cy="514800"/>
          </a:xfrm>
          <a:prstGeom prst="rect">
            <a:avLst/>
          </a:prstGeom>
          <a:noFill/>
          <a:ln w="0">
            <a:noFill/>
          </a:ln>
        </p:spPr>
        <p:txBody>
          <a:bodyPr lIns="0" rIns="0" tIns="0" bIns="0" anchor="t">
            <a:noAutofit/>
          </a:bodyPr>
          <a:lstStyle>
            <a:lvl1pPr indent="0" algn="r">
              <a:lnSpc>
                <a:spcPct val="100000"/>
              </a:lnSpc>
              <a:buNone/>
              <a:defRPr b="0" lang="en-US" sz="1400" strike="noStrike" u="none">
                <a:solidFill>
                  <a:schemeClr val="dk1">
                    <a:tint val="75000"/>
                  </a:schemeClr>
                </a:solidFill>
                <a:uFillTx/>
                <a:latin typeface="Times New Roman"/>
              </a:defRPr>
            </a:lvl1pPr>
          </a:lstStyle>
          <a:p>
            <a:pPr indent="0" algn="r">
              <a:lnSpc>
                <a:spcPct val="100000"/>
              </a:lnSpc>
              <a:buNone/>
            </a:pPr>
            <a:fld id="{BCF86BF1-FC45-4E95-8319-BE4FBC66A9C0}" type="slidenum">
              <a:rPr b="0" lang="en-US" sz="1400" strike="noStrike" u="none">
                <a:solidFill>
                  <a:schemeClr val="dk1">
                    <a:tint val="75000"/>
                  </a:schemeClr>
                </a:solidFill>
                <a:uFillTx/>
                <a:latin typeface="Times New Roman"/>
              </a:rPr>
              <a:t>&lt;number&gt;</a:t>
            </a:fld>
            <a:endParaRPr b="0" lang="en-US" sz="1400" strike="noStrike" u="none">
              <a:solidFill>
                <a:srgbClr val="000000"/>
              </a:solidFill>
              <a:uFillTx/>
              <a:latin typeface="Times New Roman"/>
            </a:endParaRPr>
          </a:p>
        </p:txBody>
      </p:sp>
      <p:sp>
        <p:nvSpPr>
          <p:cNvPr id="37" name="PlaceHolder 4"/>
          <p:cNvSpPr>
            <a:spLocks noGrp="1"/>
          </p:cNvSpPr>
          <p:nvPr>
            <p:ph type="title"/>
          </p:nvPr>
        </p:nvSpPr>
        <p:spPr>
          <a:xfrm>
            <a:off x="914760" y="410760"/>
            <a:ext cx="16470000" cy="1719360"/>
          </a:xfrm>
          <a:prstGeom prst="rect">
            <a:avLst/>
          </a:prstGeom>
          <a:noFill/>
          <a:ln w="0">
            <a:noFill/>
          </a:ln>
        </p:spPr>
        <p:txBody>
          <a:bodyPr lIns="0" rIns="0" tIns="0" bIns="0" anchor="ctr">
            <a:noAutofit/>
          </a:bodyPr>
          <a:p>
            <a:pPr indent="0" algn="ctr">
              <a:buNone/>
            </a:pPr>
            <a:r>
              <a:rPr b="0" lang="en-US" sz="1800" strike="noStrike" u="none">
                <a:solidFill>
                  <a:srgbClr val="000000"/>
                </a:solidFill>
                <a:uFillTx/>
                <a:latin typeface="Calibri"/>
              </a:rPr>
              <a:t>Click to edit the title text format</a:t>
            </a:r>
            <a:endParaRPr b="0" lang="en-US" sz="1800" strike="noStrike" u="none">
              <a:solidFill>
                <a:srgbClr val="000000"/>
              </a:solidFill>
              <a:uFillTx/>
              <a:latin typeface="Calibri"/>
            </a:endParaRPr>
          </a:p>
        </p:txBody>
      </p:sp>
      <p:sp>
        <p:nvSpPr>
          <p:cNvPr id="38" name="PlaceHolder 5"/>
          <p:cNvSpPr>
            <a:spLocks noGrp="1"/>
          </p:cNvSpPr>
          <p:nvPr>
            <p:ph type="body"/>
          </p:nvPr>
        </p:nvSpPr>
        <p:spPr>
          <a:xfrm>
            <a:off x="914760" y="2409840"/>
            <a:ext cx="16470000" cy="59731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Calibri"/>
              </a:rPr>
              <a:t>Click to edit the outline text format</a:t>
            </a:r>
            <a:endParaRPr b="0" lang="en-US" sz="1800" strike="noStrike" u="none">
              <a:solidFill>
                <a:srgbClr val="000000"/>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Calibri"/>
              </a:rPr>
              <a:t>Second Outline Level</a:t>
            </a:r>
            <a:endParaRPr b="0" lang="en-US" sz="1800" strike="noStrike" u="none">
              <a:solidFill>
                <a:srgbClr val="000000"/>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Calibri"/>
              </a:rPr>
              <a:t>Third Outline Level</a:t>
            </a:r>
            <a:endParaRPr b="0" lang="en-US" sz="1800" strike="noStrike" u="none">
              <a:solidFill>
                <a:srgbClr val="000000"/>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Calibri"/>
              </a:rPr>
              <a:t>Fourth Outline Level</a:t>
            </a:r>
            <a:endParaRPr b="0" lang="en-US" sz="1800" strike="noStrike" u="none">
              <a:solidFill>
                <a:srgbClr val="000000"/>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Fifth Outline Level</a:t>
            </a:r>
            <a:endParaRPr b="0" lang="en-US" sz="2000" strike="noStrike" u="none">
              <a:solidFill>
                <a:srgbClr val="000000"/>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Sixth Outline Level</a:t>
            </a:r>
            <a:endParaRPr b="0" lang="en-US" sz="2000" strike="noStrike" u="none">
              <a:solidFill>
                <a:srgbClr val="000000"/>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Calibri"/>
              </a:rPr>
              <a:t>Seventh Outline Level</a:t>
            </a:r>
            <a:endParaRPr b="0" lang="en-US" sz="2000" strike="noStrike" u="none">
              <a:solidFill>
                <a:srgbClr val="000000"/>
              </a:solidFill>
              <a:uFillTx/>
              <a:latin typeface="Calibri"/>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 Id="rId3"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7" name="object 7"/>
          <p:cNvSpPr/>
          <p:nvPr/>
        </p:nvSpPr>
        <p:spPr>
          <a:xfrm>
            <a:off x="17660160" y="6257160"/>
            <a:ext cx="627480" cy="1278000"/>
          </a:xfrm>
          <a:custGeom>
            <a:avLst/>
            <a:gdLst>
              <a:gd name="textAreaLeft" fmla="*/ 0 w 627480"/>
              <a:gd name="textAreaRight" fmla="*/ 627840 w 627480"/>
              <a:gd name="textAreaTop" fmla="*/ 0 h 1278000"/>
              <a:gd name="textAreaBottom" fmla="*/ 1278360 h 1278000"/>
            </a:gdLst>
            <a:ahLst/>
            <a:rect l="textAreaLeft" t="textAreaTop" r="textAreaRight" b="textAreaBottom"/>
            <a:pathLst>
              <a:path w="628015" h="1278254">
                <a:moveTo>
                  <a:pt x="628007" y="1277912"/>
                </a:moveTo>
                <a:lnTo>
                  <a:pt x="0" y="1277912"/>
                </a:lnTo>
                <a:lnTo>
                  <a:pt x="0" y="0"/>
                </a:lnTo>
                <a:lnTo>
                  <a:pt x="628007" y="0"/>
                </a:lnTo>
              </a:path>
            </a:pathLst>
          </a:custGeom>
          <a:noFill/>
          <a:ln w="152640">
            <a:solidFill>
              <a:srgbClr val="dccab6"/>
            </a:solidFill>
            <a:round/>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48" name="object 8"/>
          <p:cNvSpPr/>
          <p:nvPr/>
        </p:nvSpPr>
        <p:spPr>
          <a:xfrm>
            <a:off x="0" y="2927160"/>
            <a:ext cx="7020720" cy="7360560"/>
          </a:xfrm>
          <a:custGeom>
            <a:avLst/>
            <a:gdLst>
              <a:gd name="textAreaLeft" fmla="*/ 0 w 7020720"/>
              <a:gd name="textAreaRight" fmla="*/ 7021080 w 7020720"/>
              <a:gd name="textAreaTop" fmla="*/ 0 h 7360560"/>
              <a:gd name="textAreaBottom" fmla="*/ 7360920 h 7360560"/>
            </a:gdLst>
            <a:ahLst/>
            <a:rect l="textAreaLeft" t="textAreaTop" r="textAreaRight" b="textAreaBottom"/>
            <a:pathLst>
              <a:path w="7021195" h="7360920">
                <a:moveTo>
                  <a:pt x="6640817" y="4555985"/>
                </a:moveTo>
                <a:lnTo>
                  <a:pt x="0" y="0"/>
                </a:lnTo>
                <a:lnTo>
                  <a:pt x="0" y="7360602"/>
                </a:lnTo>
                <a:lnTo>
                  <a:pt x="4736160" y="7360602"/>
                </a:lnTo>
                <a:lnTo>
                  <a:pt x="6640817" y="4561383"/>
                </a:lnTo>
                <a:lnTo>
                  <a:pt x="6640817" y="4555985"/>
                </a:lnTo>
                <a:close/>
              </a:path>
              <a:path w="7021195" h="7360920">
                <a:moveTo>
                  <a:pt x="7020598" y="7326757"/>
                </a:moveTo>
                <a:lnTo>
                  <a:pt x="6471958" y="7326757"/>
                </a:lnTo>
                <a:lnTo>
                  <a:pt x="6471958" y="7359828"/>
                </a:lnTo>
                <a:lnTo>
                  <a:pt x="7020598" y="7359828"/>
                </a:lnTo>
                <a:lnTo>
                  <a:pt x="7020598" y="7326757"/>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49" name="object 9"/>
          <p:cNvSpPr/>
          <p:nvPr/>
        </p:nvSpPr>
        <p:spPr>
          <a:xfrm>
            <a:off x="7467120" y="10253880"/>
            <a:ext cx="548280" cy="33120"/>
          </a:xfrm>
          <a:custGeom>
            <a:avLst/>
            <a:gdLst>
              <a:gd name="textAreaLeft" fmla="*/ 0 w 548280"/>
              <a:gd name="textAreaRight" fmla="*/ 548640 w 548280"/>
              <a:gd name="textAreaTop" fmla="*/ 0 h 33120"/>
              <a:gd name="textAreaBottom" fmla="*/ 33480 h 33120"/>
            </a:gdLst>
            <a:ahLst/>
            <a:rect l="textAreaLeft" t="textAreaTop" r="textAreaRight" b="textAreaBottom"/>
            <a:pathLst>
              <a:path w="548640" h="33654">
                <a:moveTo>
                  <a:pt x="548639" y="33069"/>
                </a:moveTo>
                <a:lnTo>
                  <a:pt x="0" y="33069"/>
                </a:lnTo>
                <a:lnTo>
                  <a:pt x="0" y="0"/>
                </a:lnTo>
                <a:lnTo>
                  <a:pt x="548639" y="0"/>
                </a:lnTo>
                <a:lnTo>
                  <a:pt x="548639" y="33069"/>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50" name="object 10"/>
          <p:cNvSpPr/>
          <p:nvPr/>
        </p:nvSpPr>
        <p:spPr>
          <a:xfrm>
            <a:off x="8462160" y="10253880"/>
            <a:ext cx="548280" cy="33120"/>
          </a:xfrm>
          <a:custGeom>
            <a:avLst/>
            <a:gdLst>
              <a:gd name="textAreaLeft" fmla="*/ 0 w 548280"/>
              <a:gd name="textAreaRight" fmla="*/ 548640 w 548280"/>
              <a:gd name="textAreaTop" fmla="*/ 0 h 33120"/>
              <a:gd name="textAreaBottom" fmla="*/ 33480 h 33120"/>
            </a:gdLst>
            <a:ahLst/>
            <a:rect l="textAreaLeft" t="textAreaTop" r="textAreaRight" b="textAreaBottom"/>
            <a:pathLst>
              <a:path w="548640" h="33654">
                <a:moveTo>
                  <a:pt x="548639" y="33069"/>
                </a:moveTo>
                <a:lnTo>
                  <a:pt x="0" y="33069"/>
                </a:lnTo>
                <a:lnTo>
                  <a:pt x="0" y="0"/>
                </a:lnTo>
                <a:lnTo>
                  <a:pt x="548639" y="0"/>
                </a:lnTo>
                <a:lnTo>
                  <a:pt x="548639" y="33069"/>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51" name="object 11"/>
          <p:cNvSpPr/>
          <p:nvPr/>
        </p:nvSpPr>
        <p:spPr>
          <a:xfrm>
            <a:off x="3933360" y="69300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39" h="548640">
                <a:moveTo>
                  <a:pt x="548627" y="0"/>
                </a:moveTo>
                <a:lnTo>
                  <a:pt x="0" y="0"/>
                </a:lnTo>
                <a:lnTo>
                  <a:pt x="0" y="548576"/>
                </a:lnTo>
                <a:lnTo>
                  <a:pt x="274307" y="548576"/>
                </a:lnTo>
                <a:lnTo>
                  <a:pt x="548627" y="548576"/>
                </a:lnTo>
                <a:lnTo>
                  <a:pt x="548627"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52" name="object 12"/>
          <p:cNvSpPr/>
          <p:nvPr/>
        </p:nvSpPr>
        <p:spPr>
          <a:xfrm>
            <a:off x="4928400" y="69300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39" h="548640">
                <a:moveTo>
                  <a:pt x="548627" y="0"/>
                </a:moveTo>
                <a:lnTo>
                  <a:pt x="0" y="0"/>
                </a:lnTo>
                <a:lnTo>
                  <a:pt x="0" y="548576"/>
                </a:lnTo>
                <a:lnTo>
                  <a:pt x="274320" y="548576"/>
                </a:lnTo>
                <a:lnTo>
                  <a:pt x="548627" y="548576"/>
                </a:lnTo>
                <a:lnTo>
                  <a:pt x="548627"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53" name="object 13"/>
          <p:cNvSpPr/>
          <p:nvPr/>
        </p:nvSpPr>
        <p:spPr>
          <a:xfrm>
            <a:off x="5923440" y="69300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39" h="548640">
                <a:moveTo>
                  <a:pt x="548640" y="0"/>
                </a:moveTo>
                <a:lnTo>
                  <a:pt x="0" y="0"/>
                </a:lnTo>
                <a:lnTo>
                  <a:pt x="0" y="548576"/>
                </a:lnTo>
                <a:lnTo>
                  <a:pt x="274320" y="548576"/>
                </a:lnTo>
                <a:lnTo>
                  <a:pt x="548640" y="548576"/>
                </a:lnTo>
                <a:lnTo>
                  <a:pt x="548640"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54" name="object 14"/>
          <p:cNvSpPr/>
          <p:nvPr/>
        </p:nvSpPr>
        <p:spPr>
          <a:xfrm>
            <a:off x="9011520" y="8855280"/>
            <a:ext cx="2229840" cy="154080"/>
          </a:xfrm>
          <a:custGeom>
            <a:avLst/>
            <a:gdLst>
              <a:gd name="textAreaLeft" fmla="*/ 0 w 2229840"/>
              <a:gd name="textAreaRight" fmla="*/ 2230200 w 2229840"/>
              <a:gd name="textAreaTop" fmla="*/ 0 h 154080"/>
              <a:gd name="textAreaBottom" fmla="*/ 154440 h 154080"/>
            </a:gdLst>
            <a:ahLst/>
            <a:rect l="textAreaLeft" t="textAreaTop" r="textAreaRight" b="textAreaBottom"/>
            <a:pathLst>
              <a:path w="2230120" h="154304">
                <a:moveTo>
                  <a:pt x="101" y="0"/>
                </a:moveTo>
                <a:lnTo>
                  <a:pt x="0" y="152628"/>
                </a:lnTo>
                <a:lnTo>
                  <a:pt x="2229840" y="154076"/>
                </a:lnTo>
                <a:lnTo>
                  <a:pt x="2229942" y="1435"/>
                </a:lnTo>
                <a:lnTo>
                  <a:pt x="101"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55" name="TextBox 14"/>
          <p:cNvSpPr/>
          <p:nvPr/>
        </p:nvSpPr>
        <p:spPr>
          <a:xfrm>
            <a:off x="4461480" y="4465800"/>
            <a:ext cx="1062684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4000" spc="-71" strike="noStrike" u="none">
                <a:solidFill>
                  <a:srgbClr val="000000"/>
                </a:solidFill>
                <a:uFillTx/>
                <a:latin typeface="Gloucester MT Extra Condensed"/>
              </a:rPr>
              <a:t>THE EVOLUTION OF COMPUTER AND ITS IMPACT ON SOCIETY</a:t>
            </a:r>
            <a:endParaRPr b="0" lang="en-US" sz="4000" strike="noStrike" u="none">
              <a:solidFill>
                <a:srgbClr val="000000"/>
              </a:solidFill>
              <a:uFillTx/>
              <a:latin typeface="Arial"/>
            </a:endParaRPr>
          </a:p>
        </p:txBody>
      </p:sp>
      <p:sp>
        <p:nvSpPr>
          <p:cNvPr id="56" name="TextBox 15"/>
          <p:cNvSpPr/>
          <p:nvPr/>
        </p:nvSpPr>
        <p:spPr>
          <a:xfrm>
            <a:off x="4014360" y="5948280"/>
            <a:ext cx="10271880" cy="3566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2800" strike="noStrike" u="none">
                <a:solidFill>
                  <a:schemeClr val="accent5">
                    <a:lumMod val="75000"/>
                  </a:schemeClr>
                </a:solidFill>
                <a:uFillTx/>
                <a:latin typeface="comic"/>
              </a:rPr>
              <a:t>NAME:</a:t>
            </a:r>
            <a:r>
              <a:rPr b="0" lang="en-US" sz="2800" strike="noStrike" u="none">
                <a:solidFill>
                  <a:schemeClr val="accent5">
                    <a:lumMod val="75000"/>
                  </a:schemeClr>
                </a:solidFill>
                <a:uFillTx/>
                <a:latin typeface="comic"/>
              </a:rPr>
              <a:t> PRABIN GURUNG</a:t>
            </a:r>
            <a:endParaRPr b="0" lang="en-US" sz="2800" strike="noStrike" u="none">
              <a:solidFill>
                <a:srgbClr val="000000"/>
              </a:solidFill>
              <a:uFillTx/>
              <a:latin typeface="Arial"/>
            </a:endParaRPr>
          </a:p>
          <a:p>
            <a:pPr>
              <a:lnSpc>
                <a:spcPct val="100000"/>
              </a:lnSpc>
            </a:pPr>
            <a:r>
              <a:rPr b="0" lang="en-IN" sz="2800" strike="noStrike" u="none">
                <a:solidFill>
                  <a:schemeClr val="accent5">
                    <a:lumMod val="75000"/>
                  </a:schemeClr>
                </a:solidFill>
                <a:uFillTx/>
                <a:latin typeface="comic"/>
              </a:rPr>
              <a:t>COURSE: BBA                                                            </a:t>
            </a:r>
            <a:endParaRPr b="0" lang="en-US" sz="2800" strike="noStrike" u="none">
              <a:solidFill>
                <a:srgbClr val="000000"/>
              </a:solidFill>
              <a:uFillTx/>
              <a:latin typeface="Arial"/>
            </a:endParaRPr>
          </a:p>
          <a:p>
            <a:pPr>
              <a:lnSpc>
                <a:spcPct val="100000"/>
              </a:lnSpc>
            </a:pPr>
            <a:r>
              <a:rPr b="0" lang="en-IN" sz="2800" strike="noStrike" u="none">
                <a:solidFill>
                  <a:schemeClr val="accent5">
                    <a:lumMod val="75000"/>
                  </a:schemeClr>
                </a:solidFill>
                <a:uFillTx/>
                <a:latin typeface="comic"/>
              </a:rPr>
              <a:t>PAPER NAME: MIC                 </a:t>
            </a:r>
            <a:endParaRPr b="0" lang="en-US" sz="2800" strike="noStrike" u="none">
              <a:solidFill>
                <a:srgbClr val="000000"/>
              </a:solidFill>
              <a:uFillTx/>
              <a:latin typeface="Arial"/>
            </a:endParaRPr>
          </a:p>
          <a:p>
            <a:pPr>
              <a:lnSpc>
                <a:spcPct val="100000"/>
              </a:lnSpc>
            </a:pPr>
            <a:r>
              <a:rPr b="0" lang="en-IN" sz="2800" strike="noStrike" u="none">
                <a:solidFill>
                  <a:schemeClr val="accent5">
                    <a:lumMod val="75000"/>
                  </a:schemeClr>
                </a:solidFill>
                <a:uFillTx/>
                <a:latin typeface="comic"/>
              </a:rPr>
              <a:t>SEC: </a:t>
            </a:r>
            <a:r>
              <a:rPr b="0" lang="en-US" sz="2800" strike="noStrike" u="none">
                <a:solidFill>
                  <a:schemeClr val="accent5">
                    <a:lumMod val="75000"/>
                  </a:schemeClr>
                </a:solidFill>
                <a:uFillTx/>
                <a:latin typeface="comic"/>
              </a:rPr>
              <a:t>B</a:t>
            </a:r>
            <a:r>
              <a:rPr b="0" lang="en-IN" sz="2800" strike="noStrike" u="none">
                <a:solidFill>
                  <a:schemeClr val="accent5">
                    <a:lumMod val="75000"/>
                  </a:schemeClr>
                </a:solidFill>
                <a:uFillTx/>
                <a:latin typeface="comic"/>
              </a:rPr>
              <a:t>        </a:t>
            </a:r>
            <a:endParaRPr b="0" lang="en-US" sz="2800" strike="noStrike" u="none">
              <a:solidFill>
                <a:srgbClr val="000000"/>
              </a:solidFill>
              <a:uFillTx/>
              <a:latin typeface="Arial"/>
            </a:endParaRPr>
          </a:p>
          <a:p>
            <a:pPr>
              <a:lnSpc>
                <a:spcPct val="100000"/>
              </a:lnSpc>
            </a:pPr>
            <a:r>
              <a:rPr b="0" lang="en-IN" sz="2800" strike="noStrike" u="none">
                <a:solidFill>
                  <a:schemeClr val="accent5">
                    <a:lumMod val="75000"/>
                  </a:schemeClr>
                </a:solidFill>
                <a:uFillTx/>
                <a:latin typeface="comic"/>
              </a:rPr>
              <a:t>CODE : MIC101</a:t>
            </a:r>
            <a:endParaRPr b="0" lang="en-US" sz="2800" strike="noStrike" u="none">
              <a:solidFill>
                <a:srgbClr val="000000"/>
              </a:solidFill>
              <a:uFillTx/>
              <a:latin typeface="Arial"/>
            </a:endParaRPr>
          </a:p>
          <a:p>
            <a:pPr>
              <a:lnSpc>
                <a:spcPct val="100000"/>
              </a:lnSpc>
            </a:pPr>
            <a:r>
              <a:rPr b="0" lang="en-IN" sz="2800" strike="noStrike" u="none">
                <a:solidFill>
                  <a:schemeClr val="accent5">
                    <a:lumMod val="75000"/>
                  </a:schemeClr>
                </a:solidFill>
                <a:uFillTx/>
                <a:latin typeface="comic"/>
              </a:rPr>
              <a:t>UNIVERSITY ROLL NO- 32341924039</a:t>
            </a:r>
            <a:endParaRPr b="0" lang="en-US" sz="2800" strike="noStrike" u="none">
              <a:solidFill>
                <a:srgbClr val="000000"/>
              </a:solidFill>
              <a:uFillTx/>
              <a:latin typeface="Arial"/>
            </a:endParaRPr>
          </a:p>
          <a:p>
            <a:pPr>
              <a:lnSpc>
                <a:spcPct val="100000"/>
              </a:lnSpc>
            </a:pPr>
            <a:r>
              <a:rPr b="0" lang="en-IN" sz="2800" strike="noStrike" u="none">
                <a:solidFill>
                  <a:schemeClr val="accent5">
                    <a:lumMod val="75000"/>
                  </a:schemeClr>
                </a:solidFill>
                <a:uFillTx/>
                <a:latin typeface="comic"/>
              </a:rPr>
              <a:t>SUBJECT TEACHER: POOJA GHOSH</a:t>
            </a:r>
            <a:endParaRPr b="0" lang="en-US" sz="2800" strike="noStrike" u="none">
              <a:solidFill>
                <a:srgbClr val="000000"/>
              </a:solidFill>
              <a:uFillTx/>
              <a:latin typeface="Arial"/>
            </a:endParaRPr>
          </a:p>
          <a:p>
            <a:pPr>
              <a:lnSpc>
                <a:spcPct val="100000"/>
              </a:lnSpc>
            </a:pPr>
            <a:endParaRPr b="0" lang="en-US" sz="3200" strike="noStrike" u="none">
              <a:solidFill>
                <a:srgbClr val="000000"/>
              </a:solidFill>
              <a:uFillTx/>
              <a:latin typeface="Arial"/>
            </a:endParaRPr>
          </a:p>
        </p:txBody>
      </p:sp>
      <p:pic>
        <p:nvPicPr>
          <p:cNvPr id="57" name="Picture 17" descr=""/>
          <p:cNvPicPr/>
          <p:nvPr/>
        </p:nvPicPr>
        <p:blipFill>
          <a:blip r:embed="rId1"/>
          <a:stretch/>
        </p:blipFill>
        <p:spPr>
          <a:xfrm>
            <a:off x="158760" y="238320"/>
            <a:ext cx="3462120" cy="2006640"/>
          </a:xfrm>
          <a:prstGeom prst="rect">
            <a:avLst/>
          </a:prstGeom>
          <a:ln w="0">
            <a:noFill/>
          </a:ln>
        </p:spPr>
      </p:pic>
      <p:pic>
        <p:nvPicPr>
          <p:cNvPr id="58" name="Picture 19" descr=""/>
          <p:cNvPicPr/>
          <p:nvPr/>
        </p:nvPicPr>
        <p:blipFill>
          <a:blip r:embed="rId2"/>
          <a:stretch/>
        </p:blipFill>
        <p:spPr>
          <a:xfrm>
            <a:off x="3054960" y="2202480"/>
            <a:ext cx="12189960" cy="1713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9" name="object 2"/>
          <p:cNvSpPr/>
          <p:nvPr/>
        </p:nvSpPr>
        <p:spPr>
          <a:xfrm>
            <a:off x="4573440" y="938664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39" h="548640">
                <a:moveTo>
                  <a:pt x="548640" y="0"/>
                </a:moveTo>
                <a:lnTo>
                  <a:pt x="0" y="0"/>
                </a:lnTo>
                <a:lnTo>
                  <a:pt x="0" y="548580"/>
                </a:lnTo>
                <a:lnTo>
                  <a:pt x="274320" y="548580"/>
                </a:lnTo>
                <a:lnTo>
                  <a:pt x="548640" y="548580"/>
                </a:lnTo>
                <a:lnTo>
                  <a:pt x="548640"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60" name="object 3"/>
          <p:cNvSpPr/>
          <p:nvPr/>
        </p:nvSpPr>
        <p:spPr>
          <a:xfrm>
            <a:off x="3578400" y="938664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39" h="548640">
                <a:moveTo>
                  <a:pt x="548627" y="0"/>
                </a:moveTo>
                <a:lnTo>
                  <a:pt x="0" y="0"/>
                </a:lnTo>
                <a:lnTo>
                  <a:pt x="0" y="548580"/>
                </a:lnTo>
                <a:lnTo>
                  <a:pt x="274307" y="548580"/>
                </a:lnTo>
                <a:lnTo>
                  <a:pt x="548627" y="548580"/>
                </a:lnTo>
                <a:lnTo>
                  <a:pt x="548627"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61" name="object 4"/>
          <p:cNvSpPr/>
          <p:nvPr/>
        </p:nvSpPr>
        <p:spPr>
          <a:xfrm>
            <a:off x="2583360" y="938664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39" h="548640">
                <a:moveTo>
                  <a:pt x="548640" y="0"/>
                </a:moveTo>
                <a:lnTo>
                  <a:pt x="0" y="0"/>
                </a:lnTo>
                <a:lnTo>
                  <a:pt x="0" y="548580"/>
                </a:lnTo>
                <a:lnTo>
                  <a:pt x="274320" y="548580"/>
                </a:lnTo>
                <a:lnTo>
                  <a:pt x="548640" y="548580"/>
                </a:lnTo>
                <a:lnTo>
                  <a:pt x="548640"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pic>
        <p:nvPicPr>
          <p:cNvPr id="62" name="object 8" descr=""/>
          <p:cNvPicPr/>
          <p:nvPr/>
        </p:nvPicPr>
        <p:blipFill>
          <a:blip r:embed="rId1"/>
          <a:stretch/>
        </p:blipFill>
        <p:spPr>
          <a:xfrm>
            <a:off x="1606320" y="1398960"/>
            <a:ext cx="4934520" cy="993240"/>
          </a:xfrm>
          <a:prstGeom prst="rect">
            <a:avLst/>
          </a:prstGeom>
          <a:ln w="0">
            <a:noFill/>
          </a:ln>
        </p:spPr>
      </p:pic>
      <p:pic>
        <p:nvPicPr>
          <p:cNvPr id="63" name="Picture 17" descr=""/>
          <p:cNvPicPr/>
          <p:nvPr/>
        </p:nvPicPr>
        <p:blipFill>
          <a:blip r:embed="rId2"/>
          <a:stretch/>
        </p:blipFill>
        <p:spPr>
          <a:xfrm>
            <a:off x="9156600" y="520920"/>
            <a:ext cx="9143640" cy="8986680"/>
          </a:xfrm>
          <a:prstGeom prst="rect">
            <a:avLst/>
          </a:prstGeom>
          <a:ln w="0">
            <a:noFill/>
          </a:ln>
        </p:spPr>
      </p:pic>
      <p:sp>
        <p:nvSpPr>
          <p:cNvPr id="64" name="object 21"/>
          <p:cNvSpPr/>
          <p:nvPr/>
        </p:nvSpPr>
        <p:spPr>
          <a:xfrm>
            <a:off x="1593360" y="4074480"/>
            <a:ext cx="7215120" cy="926640"/>
          </a:xfrm>
          <a:prstGeom prst="rect">
            <a:avLst/>
          </a:prstGeom>
          <a:noFill/>
          <a:ln w="0">
            <a:noFill/>
          </a:ln>
        </p:spPr>
        <p:style>
          <a:lnRef idx="0"/>
          <a:fillRef idx="0"/>
          <a:effectRef idx="0"/>
          <a:fontRef idx="minor"/>
        </p:style>
        <p:txBody>
          <a:bodyPr lIns="0" rIns="0" tIns="12600" bIns="0" anchor="t">
            <a:spAutoFit/>
          </a:bodyPr>
          <a:p>
            <a:endParaRPr b="0" lang="en-US" sz="1800" strike="noStrike" u="none">
              <a:solidFill>
                <a:srgbClr val="000000"/>
              </a:solidFill>
              <a:uFillTx/>
              <a:latin typeface="Arial"/>
            </a:endParaRPr>
          </a:p>
        </p:txBody>
      </p:sp>
      <p:sp>
        <p:nvSpPr>
          <p:cNvPr id="65" name="object 16"/>
          <p:cNvSpPr/>
          <p:nvPr/>
        </p:nvSpPr>
        <p:spPr>
          <a:xfrm>
            <a:off x="8880840" y="2794680"/>
            <a:ext cx="108360" cy="377640"/>
          </a:xfrm>
          <a:prstGeom prst="rect">
            <a:avLst/>
          </a:prstGeom>
          <a:noFill/>
          <a:ln w="0">
            <a:noFill/>
          </a:ln>
        </p:spPr>
        <p:style>
          <a:lnRef idx="0"/>
          <a:fillRef idx="0"/>
          <a:effectRef idx="0"/>
          <a:fontRef idx="minor"/>
        </p:style>
        <p:txBody>
          <a:bodyPr lIns="0" rIns="0" tIns="12240" bIns="0" anchor="t">
            <a:spAutoFit/>
          </a:bodyPr>
          <a:p>
            <a:endParaRPr b="0" lang="en-US" sz="1800" strike="noStrike" u="none">
              <a:solidFill>
                <a:srgbClr val="000000"/>
              </a:solidFill>
              <a:uFillTx/>
              <a:latin typeface="Arial"/>
            </a:endParaRPr>
          </a:p>
        </p:txBody>
      </p:sp>
      <p:sp>
        <p:nvSpPr>
          <p:cNvPr id="66" name="object 23"/>
          <p:cNvSpPr/>
          <p:nvPr/>
        </p:nvSpPr>
        <p:spPr>
          <a:xfrm>
            <a:off x="1593360" y="4074480"/>
            <a:ext cx="7215120" cy="926640"/>
          </a:xfrm>
          <a:prstGeom prst="rect">
            <a:avLst/>
          </a:prstGeom>
          <a:noFill/>
          <a:ln w="0">
            <a:noFill/>
          </a:ln>
        </p:spPr>
        <p:style>
          <a:lnRef idx="0"/>
          <a:fillRef idx="0"/>
          <a:effectRef idx="0"/>
          <a:fontRef idx="minor"/>
        </p:style>
        <p:txBody>
          <a:bodyPr lIns="0" rIns="0" tIns="12600" bIns="0" anchor="t">
            <a:spAutoFit/>
          </a:bodyPr>
          <a:p>
            <a:endParaRPr b="0" lang="en-US" sz="1800" strike="noStrike" u="none">
              <a:solidFill>
                <a:srgbClr val="000000"/>
              </a:solidFill>
              <a:uFillTx/>
              <a:latin typeface="Arial"/>
            </a:endParaRPr>
          </a:p>
        </p:txBody>
      </p:sp>
      <p:sp>
        <p:nvSpPr>
          <p:cNvPr id="67" name=""/>
          <p:cNvSpPr txBox="1"/>
          <p:nvPr/>
        </p:nvSpPr>
        <p:spPr>
          <a:xfrm>
            <a:off x="1565640" y="2743200"/>
            <a:ext cx="7315200" cy="5029200"/>
          </a:xfrm>
          <a:prstGeom prst="rect">
            <a:avLst/>
          </a:prstGeom>
          <a:noFill/>
          <a:ln w="0">
            <a:noFill/>
          </a:ln>
        </p:spPr>
        <p:txBody>
          <a:bodyPr lIns="90000" rIns="90000" tIns="45000" bIns="45000" anchor="t">
            <a:noAutofit/>
          </a:bodyPr>
          <a:p>
            <a:r>
              <a:rPr b="0" lang="en-US" sz="2200" strike="noStrike" u="none">
                <a:solidFill>
                  <a:srgbClr val="000000"/>
                </a:solidFill>
                <a:uFillTx/>
                <a:latin typeface="Arial"/>
              </a:rPr>
              <a:t>Join us on a journey through the evolution of computer generations! From the colossal machines of the past to the sleek and compact devices of today, we'll delve into how these transformations have shaped technology!</a:t>
            </a:r>
            <a:endParaRPr b="0" lang="en-US"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object 3"/>
          <p:cNvSpPr/>
          <p:nvPr/>
        </p:nvSpPr>
        <p:spPr>
          <a:xfrm>
            <a:off x="16221600" y="8568000"/>
            <a:ext cx="1278000" cy="1278000"/>
          </a:xfrm>
          <a:custGeom>
            <a:avLst/>
            <a:gdLst>
              <a:gd name="textAreaLeft" fmla="*/ 0 w 1278000"/>
              <a:gd name="textAreaRight" fmla="*/ 1278360 w 1278000"/>
              <a:gd name="textAreaTop" fmla="*/ 0 h 1278000"/>
              <a:gd name="textAreaBottom" fmla="*/ 1278360 h 1278000"/>
            </a:gdLst>
            <a:ahLst/>
            <a:rect l="textAreaLeft" t="textAreaTop" r="textAreaRight" b="textAreaBottom"/>
            <a:pathLst>
              <a:path w="1278255" h="1278254">
                <a:moveTo>
                  <a:pt x="639318" y="1277909"/>
                </a:moveTo>
                <a:lnTo>
                  <a:pt x="0" y="1277909"/>
                </a:lnTo>
                <a:lnTo>
                  <a:pt x="0" y="0"/>
                </a:lnTo>
                <a:lnTo>
                  <a:pt x="1277874" y="0"/>
                </a:lnTo>
                <a:lnTo>
                  <a:pt x="1277874" y="1277909"/>
                </a:lnTo>
                <a:lnTo>
                  <a:pt x="639318" y="1277909"/>
                </a:lnTo>
                <a:close/>
              </a:path>
            </a:pathLst>
          </a:custGeom>
          <a:noFill/>
          <a:ln w="152640">
            <a:solidFill>
              <a:srgbClr val="dccab6"/>
            </a:solidFill>
            <a:round/>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pic>
        <p:nvPicPr>
          <p:cNvPr id="69" name="object 4" descr=""/>
          <p:cNvPicPr/>
          <p:nvPr/>
        </p:nvPicPr>
        <p:blipFill>
          <a:blip r:embed="rId1"/>
          <a:stretch/>
        </p:blipFill>
        <p:spPr>
          <a:xfrm>
            <a:off x="9878400" y="1398960"/>
            <a:ext cx="7317720" cy="697680"/>
          </a:xfrm>
          <a:prstGeom prst="rect">
            <a:avLst/>
          </a:prstGeom>
          <a:ln w="0">
            <a:noFill/>
          </a:ln>
        </p:spPr>
      </p:pic>
      <p:sp>
        <p:nvSpPr>
          <p:cNvPr id="70" name="TextBox 10"/>
          <p:cNvSpPr/>
          <p:nvPr/>
        </p:nvSpPr>
        <p:spPr>
          <a:xfrm>
            <a:off x="9829800" y="5045040"/>
            <a:ext cx="7102800" cy="3871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400" strike="noStrike" u="none">
                <a:solidFill>
                  <a:srgbClr val="000000"/>
                </a:solidFill>
                <a:uFillTx/>
                <a:latin typeface="Arial"/>
              </a:rPr>
              <a:t>IMPACT ON SOCIETY</a:t>
            </a:r>
            <a:endParaRPr b="0" lang="en-US" sz="2400" strike="noStrike" u="none">
              <a:solidFill>
                <a:srgbClr val="000000"/>
              </a:solidFill>
              <a:uFillTx/>
              <a:latin typeface="Arial"/>
            </a:endParaRPr>
          </a:p>
          <a:p>
            <a:pPr>
              <a:lnSpc>
                <a:spcPct val="100000"/>
              </a:lnSpc>
            </a:pPr>
            <a:endParaRPr b="0" lang="en-US" sz="2400" strike="noStrike" u="none">
              <a:solidFill>
                <a:srgbClr val="000000"/>
              </a:solidFill>
              <a:uFillTx/>
              <a:latin typeface="Arial"/>
            </a:endParaRPr>
          </a:p>
          <a:p>
            <a:pPr>
              <a:lnSpc>
                <a:spcPct val="100000"/>
              </a:lnSpc>
            </a:pPr>
            <a:r>
              <a:rPr b="1" lang="en-US" sz="2000" strike="noStrike" u="none">
                <a:solidFill>
                  <a:srgbClr val="000000"/>
                </a:solidFill>
                <a:uFillTx/>
                <a:latin typeface="Arial"/>
              </a:rPr>
              <a:t>Early Automation:</a:t>
            </a:r>
            <a:r>
              <a:rPr b="0" lang="en-US" sz="2000" strike="noStrike" u="none">
                <a:solidFill>
                  <a:srgbClr val="000000"/>
                </a:solidFill>
                <a:uFillTx/>
                <a:latin typeface="Arial"/>
              </a:rPr>
              <a:t> Early computers like the ENIAC and UNIVAC were used for specific applications such as calculating artillery firing tables and performing census data analysis.</a:t>
            </a:r>
            <a:r>
              <a:rPr b="1" lang="en-US" sz="2000" strike="noStrike" u="none">
                <a:solidFill>
                  <a:srgbClr val="000000"/>
                </a:solidFill>
                <a:uFillTx/>
                <a:latin typeface="Arial"/>
              </a:rPr>
              <a:t> </a:t>
            </a:r>
            <a:endParaRPr b="0" lang="en-US" sz="2000" strike="noStrike" u="none">
              <a:solidFill>
                <a:srgbClr val="000000"/>
              </a:solidFill>
              <a:uFillTx/>
              <a:latin typeface="Arial"/>
            </a:endParaRPr>
          </a:p>
          <a:p>
            <a:pPr>
              <a:lnSpc>
                <a:spcPct val="100000"/>
              </a:lnSpc>
            </a:pPr>
            <a:endParaRPr b="0" lang="en-US" sz="2000" strike="noStrike" u="none">
              <a:solidFill>
                <a:srgbClr val="000000"/>
              </a:solidFill>
              <a:uFillTx/>
              <a:latin typeface="Arial"/>
            </a:endParaRPr>
          </a:p>
          <a:p>
            <a:pPr>
              <a:lnSpc>
                <a:spcPct val="100000"/>
              </a:lnSpc>
            </a:pPr>
            <a:r>
              <a:rPr b="1" lang="en-US" sz="2000" strike="noStrike" u="none">
                <a:solidFill>
                  <a:srgbClr val="000000"/>
                </a:solidFill>
                <a:uFillTx/>
                <a:latin typeface="Arial"/>
              </a:rPr>
              <a:t>Industrialization of Knowledge:</a:t>
            </a:r>
            <a:r>
              <a:rPr b="0" lang="en-US" sz="2000" strike="noStrike" u="none">
                <a:solidFill>
                  <a:srgbClr val="000000"/>
                </a:solidFill>
                <a:uFillTx/>
                <a:latin typeface="Arial"/>
              </a:rPr>
              <a:t> This generation marked the beginning of computer-assisted problem solving in fields like engineering, cryptography, and military applications.</a:t>
            </a:r>
            <a:endParaRPr b="0" lang="en-US" sz="2000" strike="noStrike" u="none">
              <a:solidFill>
                <a:srgbClr val="000000"/>
              </a:solidFill>
              <a:uFillTx/>
              <a:latin typeface="Arial"/>
            </a:endParaRPr>
          </a:p>
          <a:p>
            <a:pPr>
              <a:lnSpc>
                <a:spcPct val="100000"/>
              </a:lnSpc>
            </a:pPr>
            <a:endParaRPr b="0" lang="en-US" sz="2000" strike="noStrike" u="none">
              <a:solidFill>
                <a:srgbClr val="000000"/>
              </a:solidFill>
              <a:uFillTx/>
              <a:latin typeface="Arial"/>
            </a:endParaRPr>
          </a:p>
          <a:p>
            <a:pPr>
              <a:lnSpc>
                <a:spcPct val="100000"/>
              </a:lnSpc>
            </a:pPr>
            <a:endParaRPr b="0" lang="en-US" sz="2000" strike="noStrike" u="none">
              <a:solidFill>
                <a:srgbClr val="000000"/>
              </a:solidFill>
              <a:uFillTx/>
              <a:latin typeface="Arial"/>
            </a:endParaRPr>
          </a:p>
        </p:txBody>
      </p:sp>
      <p:pic>
        <p:nvPicPr>
          <p:cNvPr id="71" name="Picture 12" descr=""/>
          <p:cNvPicPr/>
          <p:nvPr/>
        </p:nvPicPr>
        <p:blipFill>
          <a:blip r:embed="rId2"/>
          <a:stretch/>
        </p:blipFill>
        <p:spPr>
          <a:xfrm>
            <a:off x="-44640" y="120600"/>
            <a:ext cx="9194400" cy="10178640"/>
          </a:xfrm>
          <a:prstGeom prst="rect">
            <a:avLst/>
          </a:prstGeom>
          <a:ln w="0">
            <a:noFill/>
          </a:ln>
        </p:spPr>
      </p:pic>
      <p:sp>
        <p:nvSpPr>
          <p:cNvPr id="72" name=""/>
          <p:cNvSpPr txBox="1"/>
          <p:nvPr/>
        </p:nvSpPr>
        <p:spPr>
          <a:xfrm>
            <a:off x="9829800" y="2553840"/>
            <a:ext cx="8181000" cy="3846960"/>
          </a:xfrm>
          <a:prstGeom prst="rect">
            <a:avLst/>
          </a:prstGeom>
          <a:noFill/>
          <a:ln w="0">
            <a:noFill/>
          </a:ln>
        </p:spPr>
        <p:txBody>
          <a:bodyPr lIns="90000" rIns="90000" tIns="45000" bIns="45000" anchor="t">
            <a:noAutofit/>
          </a:bodyPr>
          <a:p>
            <a:r>
              <a:rPr b="0" lang="en-US" sz="2200" strike="noStrike" u="none">
                <a:solidFill>
                  <a:srgbClr val="000000"/>
                </a:solidFill>
                <a:uFillTx/>
                <a:latin typeface="Arial"/>
              </a:rPr>
              <a:t>The earliest computers (1940–1956) were enormous machines that filled entire rooms and consumed a lot of power. Despite their massive size, they laid the groundwork for modern computing. Imagine programming on a machine that took up your entire living room!</a:t>
            </a:r>
            <a:endParaRPr b="0" lang="en-US"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73" name="object 5" descr=""/>
          <p:cNvPicPr/>
          <p:nvPr/>
        </p:nvPicPr>
        <p:blipFill>
          <a:blip r:embed="rId1"/>
          <a:stretch/>
        </p:blipFill>
        <p:spPr>
          <a:xfrm>
            <a:off x="311040" y="577800"/>
            <a:ext cx="3791520" cy="993240"/>
          </a:xfrm>
          <a:prstGeom prst="rect">
            <a:avLst/>
          </a:prstGeom>
          <a:ln w="0">
            <a:noFill/>
          </a:ln>
        </p:spPr>
      </p:pic>
      <p:sp>
        <p:nvSpPr>
          <p:cNvPr id="74" name="object 8"/>
          <p:cNvSpPr/>
          <p:nvPr/>
        </p:nvSpPr>
        <p:spPr>
          <a:xfrm>
            <a:off x="311040" y="1949400"/>
            <a:ext cx="7917480" cy="2756160"/>
          </a:xfrm>
          <a:prstGeom prst="rect">
            <a:avLst/>
          </a:prstGeom>
          <a:noFill/>
          <a:ln w="0">
            <a:noFill/>
          </a:ln>
        </p:spPr>
        <p:style>
          <a:lnRef idx="0"/>
          <a:fillRef idx="0"/>
          <a:effectRef idx="0"/>
          <a:fontRef idx="minor"/>
        </p:style>
        <p:txBody>
          <a:bodyPr lIns="0" rIns="0" tIns="12600" bIns="0" anchor="t">
            <a:spAutoFit/>
          </a:bodyPr>
          <a:p>
            <a:pPr marL="12600">
              <a:lnSpc>
                <a:spcPct val="125000"/>
              </a:lnSpc>
              <a:spcBef>
                <a:spcPts val="99"/>
              </a:spcBef>
              <a:tabLst>
                <a:tab algn="l" pos="2909520"/>
              </a:tabLst>
            </a:pPr>
            <a:r>
              <a:rPr b="0" lang="en-US" sz="2400" spc="-11" strike="noStrike" u="none">
                <a:solidFill>
                  <a:srgbClr val="191919"/>
                </a:solidFill>
                <a:uFillTx/>
                <a:latin typeface="Microsoft Sans Serif"/>
              </a:rPr>
              <a:t>With</a:t>
            </a:r>
            <a:r>
              <a:rPr b="0" lang="en-US" sz="2400" spc="-91" strike="noStrike" u="none">
                <a:solidFill>
                  <a:srgbClr val="191919"/>
                </a:solidFill>
                <a:uFillTx/>
                <a:latin typeface="Microsoft Sans Serif"/>
              </a:rPr>
              <a:t> </a:t>
            </a:r>
            <a:r>
              <a:rPr b="0" lang="en-US" sz="2400" strike="noStrike" u="none">
                <a:solidFill>
                  <a:srgbClr val="191919"/>
                </a:solidFill>
                <a:uFillTx/>
                <a:latin typeface="Microsoft Sans Serif"/>
              </a:rPr>
              <a:t>the</a:t>
            </a:r>
            <a:r>
              <a:rPr b="0" lang="en-US" sz="2400" spc="-85" strike="noStrike" u="none">
                <a:solidFill>
                  <a:srgbClr val="191919"/>
                </a:solidFill>
                <a:uFillTx/>
                <a:latin typeface="Microsoft Sans Serif"/>
              </a:rPr>
              <a:t> </a:t>
            </a:r>
            <a:r>
              <a:rPr b="0" lang="en-US" sz="2400" spc="-20" strike="noStrike" u="none">
                <a:solidFill>
                  <a:srgbClr val="191919"/>
                </a:solidFill>
                <a:uFillTx/>
                <a:latin typeface="Microsoft Sans Serif"/>
              </a:rPr>
              <a:t>arrival</a:t>
            </a:r>
            <a:r>
              <a:rPr b="0" lang="en-US" sz="2400" spc="-91" strike="noStrike" u="none">
                <a:solidFill>
                  <a:srgbClr val="191919"/>
                </a:solidFill>
                <a:uFillTx/>
                <a:latin typeface="Microsoft Sans Serif"/>
              </a:rPr>
              <a:t> </a:t>
            </a:r>
            <a:r>
              <a:rPr b="0" lang="en-US" sz="2400" spc="-26" strike="noStrike" u="none">
                <a:solidFill>
                  <a:srgbClr val="191919"/>
                </a:solidFill>
                <a:uFillTx/>
                <a:latin typeface="Microsoft Sans Serif"/>
              </a:rPr>
              <a:t>o</a:t>
            </a:r>
            <a:r>
              <a:rPr b="0" lang="en-IN" sz="2400" spc="-26" strike="noStrike" u="none">
                <a:solidFill>
                  <a:srgbClr val="191919"/>
                </a:solidFill>
                <a:uFillTx/>
                <a:latin typeface="Microsoft Sans Serif"/>
              </a:rPr>
              <a:t>f transistors </a:t>
            </a:r>
            <a:r>
              <a:rPr b="0" lang="en-IN" sz="2400" strike="noStrike" u="none">
                <a:solidFill>
                  <a:srgbClr val="191919"/>
                </a:solidFill>
                <a:uFillTx/>
                <a:latin typeface="Microsoft Sans Serif"/>
              </a:rPr>
              <a:t>in</a:t>
            </a:r>
            <a:r>
              <a:rPr b="0" lang="en-IN" sz="2400" spc="-51" strike="noStrike" u="none">
                <a:solidFill>
                  <a:srgbClr val="191919"/>
                </a:solidFill>
                <a:uFillTx/>
                <a:latin typeface="Microsoft Sans Serif"/>
              </a:rPr>
              <a:t> </a:t>
            </a:r>
            <a:r>
              <a:rPr b="0" lang="en-IN" sz="2400" strike="noStrike" u="none">
                <a:solidFill>
                  <a:srgbClr val="191919"/>
                </a:solidFill>
                <a:uFillTx/>
                <a:latin typeface="Microsoft Sans Serif"/>
              </a:rPr>
              <a:t>the</a:t>
            </a:r>
            <a:r>
              <a:rPr b="0" lang="en-IN" sz="2400" spc="-51" strike="noStrike" u="none">
                <a:solidFill>
                  <a:srgbClr val="191919"/>
                </a:solidFill>
                <a:uFillTx/>
                <a:latin typeface="Microsoft Sans Serif"/>
              </a:rPr>
              <a:t> </a:t>
            </a:r>
            <a:r>
              <a:rPr b="0" lang="en-IN" sz="2400" strike="noStrike" u="none">
                <a:solidFill>
                  <a:srgbClr val="191919"/>
                </a:solidFill>
                <a:uFillTx/>
                <a:latin typeface="Microsoft Sans Serif"/>
              </a:rPr>
              <a:t>second</a:t>
            </a:r>
            <a:r>
              <a:rPr b="0" lang="en-IN" sz="2400" spc="-51" strike="noStrike" u="none">
                <a:solidFill>
                  <a:srgbClr val="191919"/>
                </a:solidFill>
                <a:uFillTx/>
                <a:latin typeface="Microsoft Sans Serif"/>
              </a:rPr>
              <a:t> </a:t>
            </a:r>
            <a:r>
              <a:rPr b="0" lang="en-IN" sz="2400" spc="-11" strike="noStrike" u="none">
                <a:solidFill>
                  <a:srgbClr val="191919"/>
                </a:solidFill>
                <a:uFillTx/>
                <a:latin typeface="Microsoft Sans Serif"/>
              </a:rPr>
              <a:t>generation</a:t>
            </a:r>
            <a:r>
              <a:rPr b="0" lang="en-IN" sz="2400" spc="-51" strike="noStrike" u="none">
                <a:solidFill>
                  <a:srgbClr val="191919"/>
                </a:solidFill>
                <a:uFillTx/>
                <a:latin typeface="Microsoft Sans Serif"/>
              </a:rPr>
              <a:t> </a:t>
            </a:r>
            <a:r>
              <a:rPr b="0" lang="en-IN" sz="2400" strike="noStrike" u="none">
                <a:solidFill>
                  <a:srgbClr val="191919"/>
                </a:solidFill>
                <a:uFillTx/>
                <a:latin typeface="Microsoft Sans Serif"/>
              </a:rPr>
              <a:t>(1956-1963),</a:t>
            </a:r>
            <a:r>
              <a:rPr b="0" lang="en-IN" sz="2400" spc="-51" strike="noStrike" u="none">
                <a:solidFill>
                  <a:srgbClr val="191919"/>
                </a:solidFill>
                <a:uFillTx/>
                <a:latin typeface="Microsoft Sans Serif"/>
              </a:rPr>
              <a:t> </a:t>
            </a:r>
            <a:r>
              <a:rPr b="0" lang="en-IN" sz="2400" spc="-11" strike="noStrike" u="none">
                <a:solidFill>
                  <a:srgbClr val="191919"/>
                </a:solidFill>
                <a:uFillTx/>
                <a:latin typeface="Microsoft Sans Serif"/>
              </a:rPr>
              <a:t>computers </a:t>
            </a:r>
            <a:r>
              <a:rPr b="0" lang="en-IN" sz="2400" strike="noStrike" u="none">
                <a:solidFill>
                  <a:srgbClr val="191919"/>
                </a:solidFill>
                <a:uFillTx/>
                <a:latin typeface="Microsoft Sans Serif"/>
              </a:rPr>
              <a:t>became</a:t>
            </a:r>
            <a:r>
              <a:rPr b="0" lang="en-IN" sz="2400" spc="-85" strike="noStrike" u="none">
                <a:solidFill>
                  <a:srgbClr val="191919"/>
                </a:solidFill>
                <a:uFillTx/>
                <a:latin typeface="Microsoft Sans Serif"/>
              </a:rPr>
              <a:t> </a:t>
            </a:r>
            <a:r>
              <a:rPr b="0" lang="en-IN" sz="2400" spc="-34" strike="noStrike" u="none">
                <a:solidFill>
                  <a:srgbClr val="191919"/>
                </a:solidFill>
                <a:uFillTx/>
                <a:latin typeface="Microsoft Sans Serif"/>
              </a:rPr>
              <a:t>smaller,</a:t>
            </a:r>
            <a:r>
              <a:rPr b="0" lang="en-IN" sz="2400" spc="-85" strike="noStrike" u="none">
                <a:solidFill>
                  <a:srgbClr val="191919"/>
                </a:solidFill>
                <a:uFillTx/>
                <a:latin typeface="Microsoft Sans Serif"/>
              </a:rPr>
              <a:t> </a:t>
            </a:r>
            <a:r>
              <a:rPr b="0" lang="en-IN" sz="2400" spc="-34" strike="noStrike" u="none">
                <a:solidFill>
                  <a:srgbClr val="191919"/>
                </a:solidFill>
                <a:uFillTx/>
                <a:latin typeface="Microsoft Sans Serif"/>
              </a:rPr>
              <a:t>faster,</a:t>
            </a:r>
            <a:r>
              <a:rPr b="0" lang="en-IN" sz="2400" spc="-79" strike="noStrike" u="none">
                <a:solidFill>
                  <a:srgbClr val="191919"/>
                </a:solidFill>
                <a:uFillTx/>
                <a:latin typeface="Microsoft Sans Serif"/>
              </a:rPr>
              <a:t> </a:t>
            </a:r>
            <a:r>
              <a:rPr b="0" lang="en-IN" sz="2400" spc="-11" strike="noStrike" u="none">
                <a:solidFill>
                  <a:srgbClr val="191919"/>
                </a:solidFill>
                <a:uFillTx/>
                <a:latin typeface="Microsoft Sans Serif"/>
              </a:rPr>
              <a:t>and</a:t>
            </a:r>
            <a:r>
              <a:rPr b="0" lang="en-IN" sz="2400" spc="-85" strike="noStrike" u="none">
                <a:solidFill>
                  <a:srgbClr val="191919"/>
                </a:solidFill>
                <a:uFillTx/>
                <a:latin typeface="Microsoft Sans Serif"/>
              </a:rPr>
              <a:t> </a:t>
            </a:r>
            <a:r>
              <a:rPr b="0" lang="en-IN" sz="2400" strike="noStrike" u="none">
                <a:solidFill>
                  <a:srgbClr val="191919"/>
                </a:solidFill>
                <a:uFillTx/>
                <a:latin typeface="Microsoft Sans Serif"/>
              </a:rPr>
              <a:t>more</a:t>
            </a:r>
            <a:r>
              <a:rPr b="0" lang="en-US" sz="2400" spc="-85" strike="noStrike" u="none">
                <a:solidFill>
                  <a:srgbClr val="191919"/>
                </a:solidFill>
                <a:uFillTx/>
                <a:latin typeface="Microsoft Sans Serif"/>
              </a:rPr>
              <a:t> </a:t>
            </a:r>
            <a:r>
              <a:rPr b="0" lang="en-US" sz="2400" strike="noStrike" u="none">
                <a:solidFill>
                  <a:srgbClr val="191919"/>
                </a:solidFill>
                <a:uFillTx/>
                <a:latin typeface="Microsoft Sans Serif"/>
              </a:rPr>
              <a:t>efficient.</a:t>
            </a:r>
            <a:r>
              <a:rPr b="0" lang="en-US" sz="2400" spc="-79" strike="noStrike" u="none">
                <a:solidFill>
                  <a:srgbClr val="191919"/>
                </a:solidFill>
                <a:uFillTx/>
                <a:latin typeface="Microsoft Sans Serif"/>
              </a:rPr>
              <a:t> </a:t>
            </a:r>
            <a:r>
              <a:rPr b="0" lang="en-US" sz="2400" strike="noStrike" u="none">
                <a:solidFill>
                  <a:srgbClr val="191919"/>
                </a:solidFill>
                <a:uFillTx/>
                <a:latin typeface="Microsoft Sans Serif"/>
              </a:rPr>
              <a:t>This</a:t>
            </a:r>
            <a:r>
              <a:rPr b="0" lang="en-US" sz="2400" spc="-85" strike="noStrike" u="none">
                <a:solidFill>
                  <a:srgbClr val="191919"/>
                </a:solidFill>
                <a:uFillTx/>
                <a:latin typeface="Microsoft Sans Serif"/>
              </a:rPr>
              <a:t> </a:t>
            </a:r>
            <a:r>
              <a:rPr b="0" lang="en-US" sz="2400" spc="-31" strike="noStrike" u="none">
                <a:solidFill>
                  <a:srgbClr val="191919"/>
                </a:solidFill>
                <a:uFillTx/>
                <a:latin typeface="Microsoft Sans Serif"/>
              </a:rPr>
              <a:t>era</a:t>
            </a:r>
            <a:r>
              <a:rPr b="0" lang="en-US" sz="2400" spc="-85" strike="noStrike" u="none">
                <a:solidFill>
                  <a:srgbClr val="191919"/>
                </a:solidFill>
                <a:uFillTx/>
                <a:latin typeface="Microsoft Sans Serif"/>
              </a:rPr>
              <a:t> </a:t>
            </a:r>
            <a:r>
              <a:rPr b="0" lang="en-US" sz="2400" spc="-11" strike="noStrike" u="none">
                <a:solidFill>
                  <a:srgbClr val="191919"/>
                </a:solidFill>
                <a:uFillTx/>
                <a:latin typeface="Microsoft Sans Serif"/>
              </a:rPr>
              <a:t>marked</a:t>
            </a:r>
            <a:r>
              <a:rPr b="0" lang="en-US" sz="2400" spc="-79" strike="noStrike" u="none">
                <a:solidFill>
                  <a:srgbClr val="191919"/>
                </a:solidFill>
                <a:uFillTx/>
                <a:latin typeface="Microsoft Sans Serif"/>
              </a:rPr>
              <a:t> </a:t>
            </a:r>
            <a:r>
              <a:rPr b="0" lang="en-US" sz="2400" strike="noStrike" u="none">
                <a:solidFill>
                  <a:srgbClr val="191919"/>
                </a:solidFill>
                <a:uFillTx/>
                <a:latin typeface="Microsoft Sans Serif"/>
              </a:rPr>
              <a:t>the</a:t>
            </a:r>
            <a:r>
              <a:rPr b="0" lang="en-US" sz="2400" spc="-85" strike="noStrike" u="none">
                <a:solidFill>
                  <a:srgbClr val="191919"/>
                </a:solidFill>
                <a:uFillTx/>
                <a:latin typeface="Microsoft Sans Serif"/>
              </a:rPr>
              <a:t> </a:t>
            </a:r>
            <a:r>
              <a:rPr b="0" lang="en-US" sz="2400" spc="-11" strike="noStrike" u="none">
                <a:solidFill>
                  <a:srgbClr val="191919"/>
                </a:solidFill>
                <a:uFillTx/>
                <a:latin typeface="Microsoft Sans Serif"/>
              </a:rPr>
              <a:t>beginning</a:t>
            </a:r>
            <a:r>
              <a:rPr b="0" lang="en-US" sz="2400" spc="-85" strike="noStrike" u="none">
                <a:solidFill>
                  <a:srgbClr val="191919"/>
                </a:solidFill>
                <a:uFillTx/>
                <a:latin typeface="Microsoft Sans Serif"/>
              </a:rPr>
              <a:t> </a:t>
            </a:r>
            <a:r>
              <a:rPr b="0" lang="en-US" sz="2400" spc="-26" strike="noStrike" u="none">
                <a:solidFill>
                  <a:srgbClr val="191919"/>
                </a:solidFill>
                <a:uFillTx/>
                <a:latin typeface="Microsoft Sans Serif"/>
              </a:rPr>
              <a:t>of affordable computing</a:t>
            </a:r>
            <a:r>
              <a:rPr b="0" lang="en-US" sz="2400" strike="noStrike" u="none">
                <a:solidFill>
                  <a:srgbClr val="191919"/>
                </a:solidFill>
                <a:uFillTx/>
                <a:latin typeface="Microsoft Sans Serif"/>
              </a:rPr>
              <a:t>.</a:t>
            </a:r>
            <a:r>
              <a:rPr b="0" lang="en-US" sz="2400" spc="-71" strike="noStrike" u="none">
                <a:solidFill>
                  <a:srgbClr val="191919"/>
                </a:solidFill>
                <a:uFillTx/>
                <a:latin typeface="Microsoft Sans Serif"/>
              </a:rPr>
              <a:t> </a:t>
            </a:r>
            <a:r>
              <a:rPr b="0" lang="en-US" sz="2400" spc="-34" strike="noStrike" u="none">
                <a:solidFill>
                  <a:srgbClr val="191919"/>
                </a:solidFill>
                <a:uFillTx/>
                <a:latin typeface="Microsoft Sans Serif"/>
              </a:rPr>
              <a:t>Suddenly,</a:t>
            </a:r>
            <a:r>
              <a:rPr b="0" lang="en-US" sz="2400" spc="-65" strike="noStrike" u="none">
                <a:solidFill>
                  <a:srgbClr val="191919"/>
                </a:solidFill>
                <a:uFillTx/>
                <a:latin typeface="Microsoft Sans Serif"/>
              </a:rPr>
              <a:t> </a:t>
            </a:r>
            <a:r>
              <a:rPr b="0" lang="en-US" sz="2400" strike="noStrike" u="none">
                <a:solidFill>
                  <a:srgbClr val="191919"/>
                </a:solidFill>
                <a:uFillTx/>
                <a:latin typeface="Microsoft Sans Serif"/>
              </a:rPr>
              <a:t>computers</a:t>
            </a:r>
            <a:r>
              <a:rPr b="0" lang="en-US" sz="2400" spc="-65" strike="noStrike" u="none">
                <a:solidFill>
                  <a:srgbClr val="191919"/>
                </a:solidFill>
                <a:uFillTx/>
                <a:latin typeface="Microsoft Sans Serif"/>
              </a:rPr>
              <a:t> </a:t>
            </a:r>
            <a:r>
              <a:rPr b="0" lang="en-US" sz="2400" spc="-31" strike="noStrike" u="none">
                <a:solidFill>
                  <a:srgbClr val="191919"/>
                </a:solidFill>
                <a:uFillTx/>
                <a:latin typeface="Microsoft Sans Serif"/>
              </a:rPr>
              <a:t>were</a:t>
            </a:r>
            <a:r>
              <a:rPr b="0" lang="en-US" sz="2400" spc="-65" strike="noStrike" u="none">
                <a:solidFill>
                  <a:srgbClr val="191919"/>
                </a:solidFill>
                <a:uFillTx/>
                <a:latin typeface="Microsoft Sans Serif"/>
              </a:rPr>
              <a:t> </a:t>
            </a:r>
            <a:r>
              <a:rPr b="0" lang="en-US" sz="2400" strike="noStrike" u="none">
                <a:solidFill>
                  <a:srgbClr val="191919"/>
                </a:solidFill>
                <a:uFillTx/>
                <a:latin typeface="Microsoft Sans Serif"/>
              </a:rPr>
              <a:t>not</a:t>
            </a:r>
            <a:r>
              <a:rPr b="0" lang="en-US" sz="2400" spc="-65" strike="noStrike" u="none">
                <a:solidFill>
                  <a:srgbClr val="191919"/>
                </a:solidFill>
                <a:uFillTx/>
                <a:latin typeface="Microsoft Sans Serif"/>
              </a:rPr>
              <a:t> </a:t>
            </a:r>
            <a:r>
              <a:rPr b="0" lang="en-US" sz="2400" strike="noStrike" u="none">
                <a:solidFill>
                  <a:srgbClr val="191919"/>
                </a:solidFill>
                <a:uFillTx/>
                <a:latin typeface="Microsoft Sans Serif"/>
              </a:rPr>
              <a:t>just</a:t>
            </a:r>
            <a:r>
              <a:rPr b="0" lang="en-US" sz="2400" spc="-65" strike="noStrike" u="none">
                <a:solidFill>
                  <a:srgbClr val="191919"/>
                </a:solidFill>
                <a:uFillTx/>
                <a:latin typeface="Microsoft Sans Serif"/>
              </a:rPr>
              <a:t> </a:t>
            </a:r>
            <a:r>
              <a:rPr b="0" lang="en-US" sz="2400" spc="-11" strike="noStrike" u="none">
                <a:solidFill>
                  <a:srgbClr val="191919"/>
                </a:solidFill>
                <a:uFillTx/>
                <a:latin typeface="Microsoft Sans Serif"/>
              </a:rPr>
              <a:t>for</a:t>
            </a:r>
            <a:r>
              <a:rPr b="0" lang="en-US" sz="2400" spc="-105" strike="noStrike" u="none">
                <a:solidFill>
                  <a:srgbClr val="191919"/>
                </a:solidFill>
                <a:uFillTx/>
                <a:latin typeface="Microsoft Sans Serif"/>
              </a:rPr>
              <a:t> </a:t>
            </a:r>
            <a:r>
              <a:rPr b="0" lang="en-US" sz="2400" strike="noStrike" u="none">
                <a:solidFill>
                  <a:srgbClr val="191919"/>
                </a:solidFill>
                <a:uFillTx/>
                <a:latin typeface="Microsoft Sans Serif"/>
              </a:rPr>
              <a:t>governments</a:t>
            </a:r>
            <a:r>
              <a:rPr b="0" lang="en-US" sz="2400" spc="-65" strike="noStrike" u="none">
                <a:solidFill>
                  <a:srgbClr val="191919"/>
                </a:solidFill>
                <a:uFillTx/>
                <a:latin typeface="Microsoft Sans Serif"/>
              </a:rPr>
              <a:t> </a:t>
            </a:r>
            <a:r>
              <a:rPr b="0" lang="en-US" sz="2400" spc="-26" strike="noStrike" u="none">
                <a:solidFill>
                  <a:srgbClr val="191919"/>
                </a:solidFill>
                <a:uFillTx/>
                <a:latin typeface="Microsoft Sans Serif"/>
              </a:rPr>
              <a:t>and </a:t>
            </a:r>
            <a:r>
              <a:rPr b="0" lang="en-US" sz="2400" spc="-11" strike="noStrike" u="none">
                <a:solidFill>
                  <a:srgbClr val="191919"/>
                </a:solidFill>
                <a:uFillTx/>
                <a:latin typeface="Microsoft Sans Serif"/>
              </a:rPr>
              <a:t>universities</a:t>
            </a:r>
            <a:r>
              <a:rPr b="0" lang="en-US" sz="2400" spc="-71" strike="noStrike" u="none">
                <a:solidFill>
                  <a:srgbClr val="191919"/>
                </a:solidFill>
                <a:uFillTx/>
                <a:latin typeface="Microsoft Sans Serif"/>
              </a:rPr>
              <a:t> </a:t>
            </a:r>
            <a:r>
              <a:rPr b="0" lang="en-US" sz="2400" strike="noStrike" u="none">
                <a:solidFill>
                  <a:srgbClr val="191919"/>
                </a:solidFill>
                <a:uFillTx/>
                <a:latin typeface="Microsoft Sans Serif"/>
              </a:rPr>
              <a:t>but</a:t>
            </a:r>
            <a:r>
              <a:rPr b="0" lang="en-US" sz="2400" spc="-71" strike="noStrike" u="none">
                <a:solidFill>
                  <a:srgbClr val="191919"/>
                </a:solidFill>
                <a:uFillTx/>
                <a:latin typeface="Microsoft Sans Serif"/>
              </a:rPr>
              <a:t> </a:t>
            </a:r>
            <a:r>
              <a:rPr b="0" lang="en-US" sz="2400" strike="noStrike" u="none">
                <a:solidFill>
                  <a:srgbClr val="191919"/>
                </a:solidFill>
                <a:uFillTx/>
                <a:latin typeface="Microsoft Sans Serif"/>
              </a:rPr>
              <a:t>could</a:t>
            </a:r>
            <a:r>
              <a:rPr b="0" lang="en-US" sz="2400" spc="-71" strike="noStrike" u="none">
                <a:solidFill>
                  <a:srgbClr val="191919"/>
                </a:solidFill>
                <a:uFillTx/>
                <a:latin typeface="Microsoft Sans Serif"/>
              </a:rPr>
              <a:t> </a:t>
            </a:r>
            <a:r>
              <a:rPr b="0" lang="en-US" sz="2400" spc="-11" strike="noStrike" u="none">
                <a:solidFill>
                  <a:srgbClr val="191919"/>
                </a:solidFill>
                <a:uFillTx/>
                <a:latin typeface="Microsoft Sans Serif"/>
              </a:rPr>
              <a:t>enter</a:t>
            </a:r>
            <a:r>
              <a:rPr b="0" lang="en-US" sz="2400" spc="-105" strike="noStrike" u="none">
                <a:solidFill>
                  <a:srgbClr val="191919"/>
                </a:solidFill>
                <a:uFillTx/>
                <a:latin typeface="Microsoft Sans Serif"/>
              </a:rPr>
              <a:t> </a:t>
            </a:r>
            <a:r>
              <a:rPr b="0" lang="en-US" sz="2400" strike="noStrike" u="none">
                <a:solidFill>
                  <a:srgbClr val="191919"/>
                </a:solidFill>
                <a:uFillTx/>
                <a:latin typeface="Microsoft Sans Serif"/>
              </a:rPr>
              <a:t>the</a:t>
            </a:r>
            <a:r>
              <a:rPr b="0" lang="en-US" sz="2400" spc="-71" strike="noStrike" u="none">
                <a:solidFill>
                  <a:srgbClr val="191919"/>
                </a:solidFill>
                <a:uFillTx/>
                <a:latin typeface="Microsoft Sans Serif"/>
              </a:rPr>
              <a:t> </a:t>
            </a:r>
            <a:r>
              <a:rPr b="0" lang="en-US" sz="2400" strike="noStrike" u="none">
                <a:solidFill>
                  <a:srgbClr val="191919"/>
                </a:solidFill>
                <a:uFillTx/>
                <a:latin typeface="Microsoft Sans Serif"/>
              </a:rPr>
              <a:t>business</a:t>
            </a:r>
            <a:r>
              <a:rPr b="0" lang="en-US" sz="2400" spc="-71" strike="noStrike" u="none">
                <a:solidFill>
                  <a:srgbClr val="191919"/>
                </a:solidFill>
                <a:uFillTx/>
                <a:latin typeface="Microsoft Sans Serif"/>
              </a:rPr>
              <a:t> </a:t>
            </a:r>
            <a:r>
              <a:rPr b="0" lang="en-US" sz="2400" spc="-11" strike="noStrike" u="none">
                <a:solidFill>
                  <a:srgbClr val="191919"/>
                </a:solidFill>
                <a:uFillTx/>
                <a:latin typeface="Microsoft Sans Serif"/>
              </a:rPr>
              <a:t>world!</a:t>
            </a:r>
            <a:endParaRPr b="0" lang="en-US" sz="2400" strike="noStrike" u="none">
              <a:solidFill>
                <a:srgbClr val="000000"/>
              </a:solidFill>
              <a:uFillTx/>
              <a:latin typeface="Arial"/>
            </a:endParaRPr>
          </a:p>
        </p:txBody>
      </p:sp>
      <p:sp>
        <p:nvSpPr>
          <p:cNvPr id="75" name="TextBox 8"/>
          <p:cNvSpPr/>
          <p:nvPr/>
        </p:nvSpPr>
        <p:spPr>
          <a:xfrm>
            <a:off x="9912240" y="1074600"/>
            <a:ext cx="7467120" cy="32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400" strike="noStrike" u="none">
                <a:solidFill>
                  <a:srgbClr val="000000"/>
                </a:solidFill>
                <a:uFillTx/>
                <a:latin typeface="Arial"/>
              </a:rPr>
              <a:t>IMPACT ON SOCIETY</a:t>
            </a:r>
            <a:endParaRPr b="0" lang="en-US" sz="2400" strike="noStrike" u="none">
              <a:solidFill>
                <a:srgbClr val="000000"/>
              </a:solidFill>
              <a:uFillTx/>
              <a:latin typeface="Arial"/>
            </a:endParaRPr>
          </a:p>
          <a:p>
            <a:pPr>
              <a:lnSpc>
                <a:spcPct val="100000"/>
              </a:lnSpc>
            </a:pPr>
            <a:endParaRPr b="0" lang="en-US" sz="2400" strike="noStrike" u="none">
              <a:solidFill>
                <a:srgbClr val="000000"/>
              </a:solidFill>
              <a:uFillTx/>
              <a:latin typeface="Arial"/>
            </a:endParaRPr>
          </a:p>
          <a:p>
            <a:pPr>
              <a:lnSpc>
                <a:spcPct val="100000"/>
              </a:lnSpc>
            </a:pPr>
            <a:r>
              <a:rPr b="1" lang="en-US" sz="2000" strike="noStrike" u="none">
                <a:solidFill>
                  <a:srgbClr val="000000"/>
                </a:solidFill>
                <a:uFillTx/>
                <a:latin typeface="Arial"/>
              </a:rPr>
              <a:t>Business Efficiency:</a:t>
            </a:r>
            <a:r>
              <a:rPr b="0" lang="en-US" sz="2000" strike="noStrike" u="none">
                <a:solidFill>
                  <a:srgbClr val="000000"/>
                </a:solidFill>
                <a:uFillTx/>
                <a:latin typeface="Arial"/>
              </a:rPr>
              <a:t> Businesses began to adopt computers for tasks like accounting, payroll, and inventory management, making operations more efficient.</a:t>
            </a:r>
            <a:endParaRPr b="0" lang="en-US" sz="2000" strike="noStrike" u="none">
              <a:solidFill>
                <a:srgbClr val="000000"/>
              </a:solidFill>
              <a:uFillTx/>
              <a:latin typeface="Arial"/>
            </a:endParaRPr>
          </a:p>
          <a:p>
            <a:pPr>
              <a:lnSpc>
                <a:spcPct val="100000"/>
              </a:lnSpc>
            </a:pPr>
            <a:endParaRPr b="0" lang="en-US" sz="2000" strike="noStrike" u="none">
              <a:solidFill>
                <a:srgbClr val="000000"/>
              </a:solidFill>
              <a:uFillTx/>
              <a:latin typeface="Arial"/>
            </a:endParaRPr>
          </a:p>
          <a:p>
            <a:pPr>
              <a:lnSpc>
                <a:spcPct val="100000"/>
              </a:lnSpc>
            </a:pPr>
            <a:r>
              <a:rPr b="1" lang="en-US" sz="2000" strike="noStrike" u="none">
                <a:solidFill>
                  <a:srgbClr val="000000"/>
                </a:solidFill>
                <a:uFillTx/>
                <a:latin typeface="Arial"/>
              </a:rPr>
              <a:t>Greater Access:</a:t>
            </a:r>
            <a:r>
              <a:rPr b="0" lang="en-US" sz="2000" strike="noStrike" u="none">
                <a:solidFill>
                  <a:srgbClr val="000000"/>
                </a:solidFill>
                <a:uFillTx/>
                <a:latin typeface="Arial"/>
              </a:rPr>
              <a:t> While still expensive, computers were more accessible to larger organizations, making IT and data processing more integral to business and government.</a:t>
            </a:r>
            <a:endParaRPr b="0" lang="en-US" sz="2000" strike="noStrike" u="none">
              <a:solidFill>
                <a:srgbClr val="000000"/>
              </a:solidFill>
              <a:uFillTx/>
              <a:latin typeface="Arial"/>
            </a:endParaRPr>
          </a:p>
          <a:p>
            <a:pPr>
              <a:lnSpc>
                <a:spcPct val="100000"/>
              </a:lnSpc>
            </a:pPr>
            <a:endParaRPr b="0" lang="en-US" sz="2000" strike="noStrike" u="none">
              <a:solidFill>
                <a:srgbClr val="000000"/>
              </a:solidFill>
              <a:uFillTx/>
              <a:latin typeface="Arial"/>
            </a:endParaRPr>
          </a:p>
        </p:txBody>
      </p:sp>
      <p:pic>
        <p:nvPicPr>
          <p:cNvPr id="76" name="Picture 6" descr=""/>
          <p:cNvPicPr/>
          <p:nvPr/>
        </p:nvPicPr>
        <p:blipFill>
          <a:blip r:embed="rId2"/>
          <a:stretch/>
        </p:blipFill>
        <p:spPr>
          <a:xfrm>
            <a:off x="4883040" y="5149800"/>
            <a:ext cx="8762760" cy="4533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7" name="object 3"/>
          <p:cNvSpPr/>
          <p:nvPr/>
        </p:nvSpPr>
        <p:spPr>
          <a:xfrm>
            <a:off x="786240" y="8568000"/>
            <a:ext cx="1278000" cy="1278000"/>
          </a:xfrm>
          <a:custGeom>
            <a:avLst/>
            <a:gdLst>
              <a:gd name="textAreaLeft" fmla="*/ 0 w 1278000"/>
              <a:gd name="textAreaRight" fmla="*/ 1278360 w 1278000"/>
              <a:gd name="textAreaTop" fmla="*/ 0 h 1278000"/>
              <a:gd name="textAreaBottom" fmla="*/ 1278360 h 1278000"/>
            </a:gdLst>
            <a:ahLst/>
            <a:rect l="textAreaLeft" t="textAreaTop" r="textAreaRight" b="textAreaBottom"/>
            <a:pathLst>
              <a:path w="1278255" h="1278254">
                <a:moveTo>
                  <a:pt x="639315" y="1277909"/>
                </a:moveTo>
                <a:lnTo>
                  <a:pt x="0" y="1277909"/>
                </a:lnTo>
                <a:lnTo>
                  <a:pt x="0" y="0"/>
                </a:lnTo>
                <a:lnTo>
                  <a:pt x="1277909" y="0"/>
                </a:lnTo>
                <a:lnTo>
                  <a:pt x="1277909" y="1277909"/>
                </a:lnTo>
                <a:lnTo>
                  <a:pt x="639315" y="1277909"/>
                </a:lnTo>
                <a:close/>
              </a:path>
            </a:pathLst>
          </a:custGeom>
          <a:noFill/>
          <a:ln w="152640">
            <a:solidFill>
              <a:srgbClr val="dccab6"/>
            </a:solidFill>
            <a:round/>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78" name="PlaceHolder 1"/>
          <p:cNvSpPr>
            <a:spLocks noGrp="1"/>
          </p:cNvSpPr>
          <p:nvPr>
            <p:ph type="title"/>
          </p:nvPr>
        </p:nvSpPr>
        <p:spPr>
          <a:xfrm>
            <a:off x="1600200" y="914400"/>
            <a:ext cx="12234240" cy="1631160"/>
          </a:xfrm>
          <a:prstGeom prst="rect">
            <a:avLst/>
          </a:prstGeom>
          <a:noFill/>
          <a:ln w="0">
            <a:noFill/>
          </a:ln>
        </p:spPr>
        <p:txBody>
          <a:bodyPr lIns="0" rIns="0" tIns="15120" bIns="0" anchor="t">
            <a:noAutofit/>
          </a:bodyPr>
          <a:p>
            <a:pPr marL="12600" indent="0">
              <a:lnSpc>
                <a:spcPct val="100000"/>
              </a:lnSpc>
              <a:spcBef>
                <a:spcPts val="119"/>
              </a:spcBef>
              <a:buNone/>
            </a:pPr>
            <a:r>
              <a:rPr b="1" lang="en-US" sz="5300" strike="noStrike" u="none">
                <a:solidFill>
                  <a:srgbClr val="191919"/>
                </a:solidFill>
                <a:uFillTx/>
                <a:latin typeface="Trebuchet MS"/>
              </a:rPr>
              <a:t>Third</a:t>
            </a:r>
            <a:r>
              <a:rPr b="1" lang="en-US" sz="5300" spc="-275" strike="noStrike" u="none">
                <a:solidFill>
                  <a:srgbClr val="191919"/>
                </a:solidFill>
                <a:uFillTx/>
                <a:latin typeface="Trebuchet MS"/>
              </a:rPr>
              <a:t> </a:t>
            </a:r>
            <a:r>
              <a:rPr b="1" lang="en-US" sz="5300" spc="91" strike="noStrike" u="none">
                <a:solidFill>
                  <a:srgbClr val="191919"/>
                </a:solidFill>
                <a:uFillTx/>
                <a:latin typeface="Trebuchet MS"/>
              </a:rPr>
              <a:t>Generation:</a:t>
            </a:r>
            <a:r>
              <a:rPr b="1" lang="en-US" sz="5300" spc="-269" strike="noStrike" u="none">
                <a:solidFill>
                  <a:srgbClr val="191919"/>
                </a:solidFill>
                <a:uFillTx/>
                <a:latin typeface="Trebuchet MS"/>
              </a:rPr>
              <a:t> </a:t>
            </a:r>
            <a:r>
              <a:rPr b="1" lang="en-US" sz="5300" spc="159" strike="noStrike" u="none">
                <a:solidFill>
                  <a:srgbClr val="191919"/>
                </a:solidFill>
                <a:uFillTx/>
                <a:latin typeface="Trebuchet MS"/>
              </a:rPr>
              <a:t>Integrated</a:t>
            </a:r>
            <a:r>
              <a:rPr b="1" lang="en-US" sz="5300" spc="-269" strike="noStrike" u="none">
                <a:solidFill>
                  <a:srgbClr val="191919"/>
                </a:solidFill>
                <a:uFillTx/>
                <a:latin typeface="Trebuchet MS"/>
              </a:rPr>
              <a:t> </a:t>
            </a:r>
            <a:r>
              <a:rPr b="1" lang="en-US" sz="5300" spc="190" strike="noStrike" u="none">
                <a:solidFill>
                  <a:srgbClr val="191919"/>
                </a:solidFill>
                <a:uFillTx/>
                <a:latin typeface="Trebuchet MS"/>
              </a:rPr>
              <a:t>Circuits</a:t>
            </a:r>
            <a:endParaRPr b="0" lang="en-US" sz="5300" strike="noStrike" u="none">
              <a:solidFill>
                <a:srgbClr val="000000"/>
              </a:solidFill>
              <a:uFillTx/>
              <a:latin typeface="Calibri"/>
            </a:endParaRPr>
          </a:p>
        </p:txBody>
      </p:sp>
      <p:sp>
        <p:nvSpPr>
          <p:cNvPr id="79" name="object 6"/>
          <p:cNvSpPr/>
          <p:nvPr/>
        </p:nvSpPr>
        <p:spPr>
          <a:xfrm>
            <a:off x="1584000" y="2802240"/>
            <a:ext cx="5968800" cy="743400"/>
          </a:xfrm>
          <a:prstGeom prst="rect">
            <a:avLst/>
          </a:prstGeom>
          <a:noFill/>
          <a:ln w="0">
            <a:noFill/>
          </a:ln>
        </p:spPr>
        <p:style>
          <a:lnRef idx="0"/>
          <a:fillRef idx="0"/>
          <a:effectRef idx="0"/>
          <a:fontRef idx="minor"/>
        </p:style>
        <p:txBody>
          <a:bodyPr lIns="0" rIns="0" tIns="12240" bIns="0" anchor="t">
            <a:spAutoFit/>
          </a:bodyPr>
          <a:p>
            <a:endParaRPr b="0" lang="en-US" sz="1800" strike="noStrike" u="none">
              <a:solidFill>
                <a:srgbClr val="000000"/>
              </a:solidFill>
              <a:uFillTx/>
              <a:latin typeface="Arial"/>
            </a:endParaRPr>
          </a:p>
        </p:txBody>
      </p:sp>
      <p:sp>
        <p:nvSpPr>
          <p:cNvPr id="80" name="object 8"/>
          <p:cNvSpPr/>
          <p:nvPr/>
        </p:nvSpPr>
        <p:spPr>
          <a:xfrm>
            <a:off x="1584000" y="3164400"/>
            <a:ext cx="8249400" cy="743400"/>
          </a:xfrm>
          <a:prstGeom prst="rect">
            <a:avLst/>
          </a:prstGeom>
          <a:noFill/>
          <a:ln w="0">
            <a:noFill/>
          </a:ln>
        </p:spPr>
        <p:style>
          <a:lnRef idx="0"/>
          <a:fillRef idx="0"/>
          <a:effectRef idx="0"/>
          <a:fontRef idx="minor"/>
        </p:style>
        <p:txBody>
          <a:bodyPr lIns="0" rIns="0" tIns="12240" bIns="0" anchor="t">
            <a:spAutoFit/>
          </a:bodyPr>
          <a:p>
            <a:endParaRPr b="0" lang="en-US" sz="1800" strike="noStrike" u="none">
              <a:solidFill>
                <a:srgbClr val="000000"/>
              </a:solidFill>
              <a:uFillTx/>
              <a:latin typeface="Arial"/>
            </a:endParaRPr>
          </a:p>
        </p:txBody>
      </p:sp>
      <p:sp>
        <p:nvSpPr>
          <p:cNvPr id="81" name="object 10"/>
          <p:cNvSpPr/>
          <p:nvPr/>
        </p:nvSpPr>
        <p:spPr>
          <a:xfrm>
            <a:off x="9983160" y="2802240"/>
            <a:ext cx="3699720" cy="1103760"/>
          </a:xfrm>
          <a:prstGeom prst="rect">
            <a:avLst/>
          </a:prstGeom>
          <a:noFill/>
          <a:ln w="0">
            <a:noFill/>
          </a:ln>
        </p:spPr>
        <p:style>
          <a:lnRef idx="0"/>
          <a:fillRef idx="0"/>
          <a:effectRef idx="0"/>
          <a:fontRef idx="minor"/>
        </p:style>
        <p:txBody>
          <a:bodyPr lIns="0" rIns="0" tIns="12240" bIns="0" anchor="t">
            <a:spAutoFit/>
          </a:bodyPr>
          <a:p>
            <a:endParaRPr b="0" lang="en-US" sz="1800" strike="noStrike" u="none">
              <a:solidFill>
                <a:srgbClr val="000000"/>
              </a:solidFill>
              <a:uFillTx/>
              <a:latin typeface="Arial"/>
            </a:endParaRPr>
          </a:p>
        </p:txBody>
      </p:sp>
      <p:pic>
        <p:nvPicPr>
          <p:cNvPr id="82" name="Picture 16" descr=""/>
          <p:cNvPicPr/>
          <p:nvPr/>
        </p:nvPicPr>
        <p:blipFill>
          <a:blip r:embed="rId1"/>
          <a:stretch/>
        </p:blipFill>
        <p:spPr>
          <a:xfrm>
            <a:off x="1682640" y="4457520"/>
            <a:ext cx="8915040" cy="5385240"/>
          </a:xfrm>
          <a:prstGeom prst="rect">
            <a:avLst/>
          </a:prstGeom>
          <a:ln w="0">
            <a:noFill/>
          </a:ln>
        </p:spPr>
      </p:pic>
      <p:sp>
        <p:nvSpPr>
          <p:cNvPr id="83" name="TextBox 18"/>
          <p:cNvSpPr/>
          <p:nvPr/>
        </p:nvSpPr>
        <p:spPr>
          <a:xfrm>
            <a:off x="11207880" y="4692600"/>
            <a:ext cx="6629040" cy="3566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00"/>
                </a:solidFill>
                <a:uFillTx/>
                <a:latin typeface="Arial"/>
              </a:rPr>
              <a:t>IMPACT ON SOCIETY</a:t>
            </a:r>
            <a:endParaRPr b="0" lang="en-US" sz="2400" strike="noStrike" u="none">
              <a:solidFill>
                <a:srgbClr val="000000"/>
              </a:solidFill>
              <a:uFillTx/>
              <a:latin typeface="Arial"/>
            </a:endParaRPr>
          </a:p>
          <a:p>
            <a:pPr>
              <a:lnSpc>
                <a:spcPct val="100000"/>
              </a:lnSpc>
            </a:pPr>
            <a:endParaRPr b="0" lang="en-US" sz="2400" strike="noStrike" u="none">
              <a:solidFill>
                <a:srgbClr val="000000"/>
              </a:solidFill>
              <a:uFillTx/>
              <a:latin typeface="Arial"/>
            </a:endParaRPr>
          </a:p>
          <a:p>
            <a:pPr>
              <a:lnSpc>
                <a:spcPct val="100000"/>
              </a:lnSpc>
            </a:pPr>
            <a:r>
              <a:rPr b="1" lang="en-US" sz="2000" strike="noStrike" u="none">
                <a:solidFill>
                  <a:srgbClr val="000000"/>
                </a:solidFill>
                <a:uFillTx/>
                <a:latin typeface="Arial"/>
              </a:rPr>
              <a:t>Personal Computing Era Begins:</a:t>
            </a:r>
            <a:r>
              <a:rPr b="0" lang="en-US" sz="2000" strike="noStrike" u="none">
                <a:solidFill>
                  <a:srgbClr val="000000"/>
                </a:solidFill>
                <a:uFillTx/>
                <a:latin typeface="Arial"/>
              </a:rPr>
              <a:t> The affordability and reduced size of computers paved the way for the emergence of </a:t>
            </a:r>
            <a:r>
              <a:rPr b="0" i="1" lang="en-US" sz="2000" strike="noStrike" u="none">
                <a:solidFill>
                  <a:srgbClr val="000000"/>
                </a:solidFill>
                <a:uFillTx/>
                <a:latin typeface="Arial"/>
              </a:rPr>
              <a:t>minicomputers</a:t>
            </a:r>
            <a:r>
              <a:rPr b="0" lang="en-US" sz="2000" strike="noStrike" u="none">
                <a:solidFill>
                  <a:srgbClr val="000000"/>
                </a:solidFill>
                <a:uFillTx/>
                <a:latin typeface="Arial"/>
              </a:rPr>
              <a:t> and eventually </a:t>
            </a:r>
            <a:r>
              <a:rPr b="0" i="1" lang="en-US" sz="2000" strike="noStrike" u="none">
                <a:solidFill>
                  <a:srgbClr val="000000"/>
                </a:solidFill>
                <a:uFillTx/>
                <a:latin typeface="Arial"/>
              </a:rPr>
              <a:t>personal computers (PCs)</a:t>
            </a:r>
            <a:r>
              <a:rPr b="0" lang="en-US" sz="2000" strike="noStrike" u="none">
                <a:solidFill>
                  <a:srgbClr val="000000"/>
                </a:solidFill>
                <a:uFillTx/>
                <a:latin typeface="Arial"/>
              </a:rPr>
              <a:t>.</a:t>
            </a:r>
            <a:endParaRPr b="0" lang="en-US" sz="2000" strike="noStrike" u="none">
              <a:solidFill>
                <a:srgbClr val="000000"/>
              </a:solidFill>
              <a:uFillTx/>
              <a:latin typeface="Arial"/>
            </a:endParaRPr>
          </a:p>
          <a:p>
            <a:pPr>
              <a:lnSpc>
                <a:spcPct val="100000"/>
              </a:lnSpc>
            </a:pPr>
            <a:endParaRPr b="0" lang="en-US" sz="2000" strike="noStrike" u="none">
              <a:solidFill>
                <a:srgbClr val="000000"/>
              </a:solidFill>
              <a:uFillTx/>
              <a:latin typeface="Arial"/>
            </a:endParaRPr>
          </a:p>
          <a:p>
            <a:pPr>
              <a:lnSpc>
                <a:spcPct val="100000"/>
              </a:lnSpc>
            </a:pPr>
            <a:r>
              <a:rPr b="1" lang="en-US" sz="2000" strike="noStrike" u="none">
                <a:solidFill>
                  <a:srgbClr val="000000"/>
                </a:solidFill>
                <a:uFillTx/>
                <a:latin typeface="Arial"/>
              </a:rPr>
              <a:t>Information Revolution:</a:t>
            </a:r>
            <a:r>
              <a:rPr b="0" lang="en-US" sz="2000" strike="noStrike" u="none">
                <a:solidFill>
                  <a:srgbClr val="000000"/>
                </a:solidFill>
                <a:uFillTx/>
                <a:latin typeface="Arial"/>
              </a:rPr>
              <a:t> The rise of computer networks and databases allowed for quicker access to information and streamlined decision-making in both government and business.</a:t>
            </a:r>
            <a:endParaRPr b="0" lang="en-US" sz="2000" strike="noStrike" u="none">
              <a:solidFill>
                <a:srgbClr val="000000"/>
              </a:solidFill>
              <a:uFillTx/>
              <a:latin typeface="Arial"/>
            </a:endParaRPr>
          </a:p>
        </p:txBody>
      </p:sp>
      <p:sp>
        <p:nvSpPr>
          <p:cNvPr id="84" name=""/>
          <p:cNvSpPr txBox="1"/>
          <p:nvPr/>
        </p:nvSpPr>
        <p:spPr>
          <a:xfrm>
            <a:off x="1584000" y="2802240"/>
            <a:ext cx="16230600" cy="1797840"/>
          </a:xfrm>
          <a:prstGeom prst="rect">
            <a:avLst/>
          </a:prstGeom>
          <a:noFill/>
          <a:ln w="0">
            <a:noFill/>
          </a:ln>
        </p:spPr>
        <p:txBody>
          <a:bodyPr lIns="90000" rIns="90000" tIns="45000" bIns="45000" anchor="t">
            <a:noAutofit/>
          </a:bodyPr>
          <a:p>
            <a:r>
              <a:rPr b="0" lang="en-US" sz="2200" strike="noStrike" u="none">
                <a:solidFill>
                  <a:srgbClr val="000000"/>
                </a:solidFill>
                <a:uFillTx/>
                <a:latin typeface="Arial"/>
              </a:rPr>
              <a:t>The third generation of computers (1964–1971) introduced integrated circuits, which packed more power into smaller spaces. This innovation made computers more affordable and accessible, allowing people to own a computer and unlocking new opportunities for creativity and productivity!</a:t>
            </a:r>
            <a:endParaRPr b="0" lang="en-US"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object 2" descr=""/>
          <p:cNvPicPr/>
          <p:nvPr/>
        </p:nvPicPr>
        <p:blipFill>
          <a:blip r:embed="rId1"/>
          <a:stretch/>
        </p:blipFill>
        <p:spPr>
          <a:xfrm>
            <a:off x="82440" y="0"/>
            <a:ext cx="9067320" cy="10299240"/>
          </a:xfrm>
          <a:prstGeom prst="rect">
            <a:avLst/>
          </a:prstGeom>
          <a:ln w="0">
            <a:noFill/>
          </a:ln>
        </p:spPr>
      </p:pic>
      <p:sp>
        <p:nvSpPr>
          <p:cNvPr id="86" name="object 3"/>
          <p:cNvSpPr/>
          <p:nvPr/>
        </p:nvSpPr>
        <p:spPr>
          <a:xfrm>
            <a:off x="16221600" y="8568000"/>
            <a:ext cx="1278000" cy="1278000"/>
          </a:xfrm>
          <a:custGeom>
            <a:avLst/>
            <a:gdLst>
              <a:gd name="textAreaLeft" fmla="*/ 0 w 1278000"/>
              <a:gd name="textAreaRight" fmla="*/ 1278360 w 1278000"/>
              <a:gd name="textAreaTop" fmla="*/ 0 h 1278000"/>
              <a:gd name="textAreaBottom" fmla="*/ 1278360 h 1278000"/>
            </a:gdLst>
            <a:ahLst/>
            <a:rect l="textAreaLeft" t="textAreaTop" r="textAreaRight" b="textAreaBottom"/>
            <a:pathLst>
              <a:path w="1278255" h="1278254">
                <a:moveTo>
                  <a:pt x="639318" y="1277909"/>
                </a:moveTo>
                <a:lnTo>
                  <a:pt x="0" y="1277909"/>
                </a:lnTo>
                <a:lnTo>
                  <a:pt x="0" y="0"/>
                </a:lnTo>
                <a:lnTo>
                  <a:pt x="1277874" y="0"/>
                </a:lnTo>
                <a:lnTo>
                  <a:pt x="1277874" y="1277909"/>
                </a:lnTo>
                <a:lnTo>
                  <a:pt x="639318" y="1277909"/>
                </a:lnTo>
                <a:close/>
              </a:path>
            </a:pathLst>
          </a:custGeom>
          <a:noFill/>
          <a:ln w="152640">
            <a:solidFill>
              <a:srgbClr val="dccab6"/>
            </a:solidFill>
            <a:round/>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pic>
        <p:nvPicPr>
          <p:cNvPr id="87" name="object 4" descr=""/>
          <p:cNvPicPr/>
          <p:nvPr/>
        </p:nvPicPr>
        <p:blipFill>
          <a:blip r:embed="rId2"/>
          <a:stretch/>
        </p:blipFill>
        <p:spPr>
          <a:xfrm>
            <a:off x="9867960" y="1469880"/>
            <a:ext cx="7260120" cy="536040"/>
          </a:xfrm>
          <a:prstGeom prst="rect">
            <a:avLst/>
          </a:prstGeom>
          <a:ln w="0">
            <a:noFill/>
          </a:ln>
        </p:spPr>
      </p:pic>
      <p:sp>
        <p:nvSpPr>
          <p:cNvPr id="88" name="TextBox 10"/>
          <p:cNvSpPr/>
          <p:nvPr/>
        </p:nvSpPr>
        <p:spPr>
          <a:xfrm>
            <a:off x="9867960" y="5197680"/>
            <a:ext cx="7631640" cy="32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00"/>
                </a:solidFill>
                <a:uFillTx/>
                <a:latin typeface="Arial"/>
              </a:rPr>
              <a:t>IMPACT ON SOCIETY</a:t>
            </a:r>
            <a:endParaRPr b="0" lang="en-US" sz="2400" strike="noStrike" u="none">
              <a:solidFill>
                <a:srgbClr val="000000"/>
              </a:solidFill>
              <a:uFillTx/>
              <a:latin typeface="Arial"/>
            </a:endParaRPr>
          </a:p>
          <a:p>
            <a:pPr>
              <a:lnSpc>
                <a:spcPct val="100000"/>
              </a:lnSpc>
            </a:pPr>
            <a:endParaRPr b="0" lang="en-US" sz="2400" strike="noStrike" u="none">
              <a:solidFill>
                <a:srgbClr val="000000"/>
              </a:solidFill>
              <a:uFillTx/>
              <a:latin typeface="Arial"/>
            </a:endParaRPr>
          </a:p>
          <a:p>
            <a:pPr>
              <a:lnSpc>
                <a:spcPct val="100000"/>
              </a:lnSpc>
            </a:pPr>
            <a:r>
              <a:rPr b="1" lang="en-US" sz="2000" strike="noStrike" u="none">
                <a:solidFill>
                  <a:srgbClr val="000000"/>
                </a:solidFill>
                <a:uFillTx/>
                <a:latin typeface="Arial"/>
              </a:rPr>
              <a:t>Widespread Access to Personal Computing:</a:t>
            </a:r>
            <a:r>
              <a:rPr b="0" lang="en-US" sz="2000" strike="noStrike" u="none">
                <a:solidFill>
                  <a:srgbClr val="000000"/>
                </a:solidFill>
                <a:uFillTx/>
                <a:latin typeface="Arial"/>
              </a:rPr>
              <a:t> The development of personal computers like the Apple II, IBM PC, and Macintosh made computers accessible to individuals and small businesses..</a:t>
            </a:r>
            <a:endParaRPr b="0" lang="en-US" sz="2000" strike="noStrike" u="none">
              <a:solidFill>
                <a:srgbClr val="000000"/>
              </a:solidFill>
              <a:uFillTx/>
              <a:latin typeface="Arial"/>
            </a:endParaRPr>
          </a:p>
          <a:p>
            <a:pPr>
              <a:lnSpc>
                <a:spcPct val="100000"/>
              </a:lnSpc>
            </a:pPr>
            <a:endParaRPr b="0" lang="en-US" sz="2000" strike="noStrike" u="none">
              <a:solidFill>
                <a:srgbClr val="000000"/>
              </a:solidFill>
              <a:uFillTx/>
              <a:latin typeface="Arial"/>
            </a:endParaRPr>
          </a:p>
          <a:p>
            <a:pPr>
              <a:lnSpc>
                <a:spcPct val="100000"/>
              </a:lnSpc>
            </a:pPr>
            <a:r>
              <a:rPr b="1" lang="en-US" sz="2000" strike="noStrike" u="none">
                <a:solidFill>
                  <a:srgbClr val="000000"/>
                </a:solidFill>
                <a:uFillTx/>
                <a:latin typeface="Arial"/>
              </a:rPr>
              <a:t>Globalization:</a:t>
            </a:r>
            <a:r>
              <a:rPr b="0" lang="en-US" sz="2000" strike="noStrike" u="none">
                <a:solidFill>
                  <a:srgbClr val="000000"/>
                </a:solidFill>
                <a:uFillTx/>
                <a:latin typeface="Arial"/>
              </a:rPr>
              <a:t> The proliferation of personal computers and networking technologies helped create a global economy where information could flow freely, fostering international collaboration, trade, and outsourcing</a:t>
            </a:r>
            <a:r>
              <a:rPr b="0" lang="en-US" sz="1800" strike="noStrike" u="none">
                <a:solidFill>
                  <a:srgbClr val="000000"/>
                </a:solidFill>
                <a:uFillTx/>
                <a:latin typeface="Arial"/>
              </a:rPr>
              <a:t>.</a:t>
            </a:r>
            <a:endParaRPr b="0" lang="en-US" sz="1800" strike="noStrike" u="none">
              <a:solidFill>
                <a:srgbClr val="000000"/>
              </a:solidFill>
              <a:uFillTx/>
              <a:latin typeface="Arial"/>
            </a:endParaRPr>
          </a:p>
        </p:txBody>
      </p:sp>
      <p:sp>
        <p:nvSpPr>
          <p:cNvPr id="89" name=""/>
          <p:cNvSpPr txBox="1"/>
          <p:nvPr/>
        </p:nvSpPr>
        <p:spPr>
          <a:xfrm>
            <a:off x="9829800" y="2514600"/>
            <a:ext cx="8001000" cy="4114800"/>
          </a:xfrm>
          <a:prstGeom prst="rect">
            <a:avLst/>
          </a:prstGeom>
          <a:noFill/>
          <a:ln w="0">
            <a:noFill/>
          </a:ln>
        </p:spPr>
        <p:txBody>
          <a:bodyPr lIns="90000" rIns="90000" tIns="45000" bIns="45000" anchor="t">
            <a:noAutofit/>
          </a:bodyPr>
          <a:p>
            <a:r>
              <a:rPr b="0" lang="en-US" sz="2100" strike="noStrike" u="none">
                <a:solidFill>
                  <a:srgbClr val="000000"/>
                </a:solidFill>
                <a:uFillTx/>
                <a:latin typeface="Arial"/>
              </a:rPr>
              <a:t>The fourth generation of computers (1971–present) revolutionized computing, making it accessible in our daily lives. From smartphones to laptops, we now carry powerful technology everywhere. It’s incredible to see how far we’ve come!"</a:t>
            </a: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7016760" y="831600"/>
            <a:ext cx="10439640" cy="988200"/>
          </a:xfrm>
          <a:prstGeom prst="rect">
            <a:avLst/>
          </a:prstGeom>
          <a:noFill/>
          <a:ln w="0">
            <a:noFill/>
          </a:ln>
        </p:spPr>
        <p:txBody>
          <a:bodyPr lIns="0" rIns="0" tIns="12240" bIns="0" anchor="t">
            <a:noAutofit/>
          </a:bodyPr>
          <a:p>
            <a:pPr marL="12600" indent="0">
              <a:lnSpc>
                <a:spcPct val="100000"/>
              </a:lnSpc>
              <a:spcBef>
                <a:spcPts val="96"/>
              </a:spcBef>
              <a:buNone/>
            </a:pPr>
            <a:r>
              <a:rPr b="1" lang="en-IN" sz="3200" spc="224" strike="noStrike" u="none">
                <a:solidFill>
                  <a:srgbClr val="191919"/>
                </a:solidFill>
                <a:uFillTx/>
                <a:latin typeface="Trebuchet MS"/>
              </a:rPr>
              <a:t>FIFTH GENERATION: ARTIFICIAL INTELLIGENCE</a:t>
            </a:r>
            <a:endParaRPr b="0" lang="en-US" sz="3200" strike="noStrike" u="none">
              <a:solidFill>
                <a:srgbClr val="000000"/>
              </a:solidFill>
              <a:uFillTx/>
              <a:latin typeface="Calibri"/>
            </a:endParaRPr>
          </a:p>
        </p:txBody>
      </p:sp>
      <p:pic>
        <p:nvPicPr>
          <p:cNvPr id="91" name="Picture 27" descr=""/>
          <p:cNvPicPr/>
          <p:nvPr/>
        </p:nvPicPr>
        <p:blipFill>
          <a:blip r:embed="rId1"/>
          <a:stretch/>
        </p:blipFill>
        <p:spPr>
          <a:xfrm>
            <a:off x="82440" y="120600"/>
            <a:ext cx="6243120" cy="10058040"/>
          </a:xfrm>
          <a:prstGeom prst="rect">
            <a:avLst/>
          </a:prstGeom>
          <a:ln w="0">
            <a:noFill/>
          </a:ln>
        </p:spPr>
      </p:pic>
      <p:sp>
        <p:nvSpPr>
          <p:cNvPr id="92" name="TextBox 29"/>
          <p:cNvSpPr/>
          <p:nvPr/>
        </p:nvSpPr>
        <p:spPr>
          <a:xfrm>
            <a:off x="7086960" y="2057400"/>
            <a:ext cx="8915040" cy="2284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trike="noStrike" u="none">
                <a:solidFill>
                  <a:srgbClr val="000000"/>
                </a:solidFill>
                <a:uFillTx/>
                <a:latin typeface="Arial"/>
              </a:rPr>
              <a:t>Fifth Generation Computing refers to a mix of ambitious AI and computing goals from historical projects, as well as speculative ideas for future computing systems. It could be interpreted in multiple ways depending on the context, but the overarching theme is the advancement of technology beyond traditional computational models</a:t>
            </a:r>
            <a:r>
              <a:rPr b="0" lang="en-US" sz="1800" strike="noStrike" u="none">
                <a:solidFill>
                  <a:srgbClr val="000000"/>
                </a:solidFill>
                <a:uFillTx/>
                <a:latin typeface="Arial"/>
              </a:rPr>
              <a:t>.</a:t>
            </a:r>
            <a:endParaRPr b="0" lang="en-US" sz="1800" strike="noStrike" u="none">
              <a:solidFill>
                <a:srgbClr val="000000"/>
              </a:solidFill>
              <a:uFillTx/>
              <a:latin typeface="Arial"/>
            </a:endParaRPr>
          </a:p>
        </p:txBody>
      </p:sp>
      <p:sp>
        <p:nvSpPr>
          <p:cNvPr id="93" name="TextBox 30"/>
          <p:cNvSpPr/>
          <p:nvPr/>
        </p:nvSpPr>
        <p:spPr>
          <a:xfrm>
            <a:off x="7321680" y="4768920"/>
            <a:ext cx="9219960" cy="3871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00"/>
                </a:solidFill>
                <a:uFillTx/>
                <a:latin typeface="Arial"/>
              </a:rPr>
              <a:t>IMPACT ON SOCIETY </a:t>
            </a:r>
            <a:endParaRPr b="0" lang="en-US" sz="2400" strike="noStrike" u="none">
              <a:solidFill>
                <a:srgbClr val="000000"/>
              </a:solidFill>
              <a:uFillTx/>
              <a:latin typeface="Arial"/>
            </a:endParaRPr>
          </a:p>
          <a:p>
            <a:pPr>
              <a:lnSpc>
                <a:spcPct val="100000"/>
              </a:lnSpc>
            </a:pPr>
            <a:endParaRPr b="0" lang="en-US" sz="2400" strike="noStrike" u="none">
              <a:solidFill>
                <a:srgbClr val="000000"/>
              </a:solidFill>
              <a:uFillTx/>
              <a:latin typeface="Arial"/>
            </a:endParaRPr>
          </a:p>
          <a:p>
            <a:pPr>
              <a:lnSpc>
                <a:spcPct val="100000"/>
              </a:lnSpc>
            </a:pPr>
            <a:r>
              <a:rPr b="1" lang="en-US" sz="2000" strike="noStrike" u="none">
                <a:solidFill>
                  <a:srgbClr val="000000"/>
                </a:solidFill>
                <a:uFillTx/>
                <a:latin typeface="Arial"/>
              </a:rPr>
              <a:t>Quantum Computing:</a:t>
            </a:r>
            <a:r>
              <a:rPr b="0" lang="en-US" sz="2000" strike="noStrike" u="none">
                <a:solidFill>
                  <a:srgbClr val="000000"/>
                </a:solidFill>
                <a:uFillTx/>
                <a:latin typeface="Arial"/>
              </a:rPr>
              <a:t> While still in early stages, quantum computing promises to revolutionize fields such as cryptography, material science, and artificial intelligence by solving problems that are currently intractable for classical computers. This could lead to breakthroughs in medicine, energy storage, and climate modeling.</a:t>
            </a:r>
            <a:endParaRPr b="0" lang="en-US" sz="2000" strike="noStrike" u="none">
              <a:solidFill>
                <a:srgbClr val="000000"/>
              </a:solidFill>
              <a:uFillTx/>
              <a:latin typeface="Arial"/>
            </a:endParaRPr>
          </a:p>
          <a:p>
            <a:pPr>
              <a:lnSpc>
                <a:spcPct val="100000"/>
              </a:lnSpc>
            </a:pPr>
            <a:endParaRPr b="0" lang="en-US" sz="2000" strike="noStrike" u="none">
              <a:solidFill>
                <a:srgbClr val="000000"/>
              </a:solidFill>
              <a:uFillTx/>
              <a:latin typeface="Arial"/>
            </a:endParaRPr>
          </a:p>
          <a:p>
            <a:pPr>
              <a:lnSpc>
                <a:spcPct val="100000"/>
              </a:lnSpc>
            </a:pPr>
            <a:r>
              <a:rPr b="1" lang="en-US" sz="2000" strike="noStrike" u="none">
                <a:solidFill>
                  <a:srgbClr val="000000"/>
                </a:solidFill>
                <a:uFillTx/>
                <a:latin typeface="Arial"/>
              </a:rPr>
              <a:t>Connected World (IoT):</a:t>
            </a:r>
            <a:r>
              <a:rPr b="0" lang="en-US" sz="2000" strike="noStrike" u="none">
                <a:solidFill>
                  <a:srgbClr val="000000"/>
                </a:solidFill>
                <a:uFillTx/>
                <a:latin typeface="Arial"/>
              </a:rPr>
              <a:t> The proliferation of IoT devices (smartphones, smart home devices, wearables) is making the physical world more interconnected, allowing for data-driven decisions in real time. This has created new forms of convenience but also raised concerns about privacy and security.</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object 3"/>
          <p:cNvSpPr/>
          <p:nvPr/>
        </p:nvSpPr>
        <p:spPr>
          <a:xfrm>
            <a:off x="7594560" y="0"/>
            <a:ext cx="1278000" cy="758520"/>
          </a:xfrm>
          <a:custGeom>
            <a:avLst/>
            <a:gdLst>
              <a:gd name="textAreaLeft" fmla="*/ 0 w 1278000"/>
              <a:gd name="textAreaRight" fmla="*/ 1278360 w 1278000"/>
              <a:gd name="textAreaTop" fmla="*/ 0 h 758520"/>
              <a:gd name="textAreaBottom" fmla="*/ 758880 h 758520"/>
            </a:gdLst>
            <a:ahLst/>
            <a:rect l="textAreaLeft" t="textAreaTop" r="textAreaRight" b="textAreaBottom"/>
            <a:pathLst>
              <a:path w="1278254" h="758825">
                <a:moveTo>
                  <a:pt x="639317" y="758799"/>
                </a:moveTo>
                <a:lnTo>
                  <a:pt x="0" y="758799"/>
                </a:lnTo>
                <a:lnTo>
                  <a:pt x="0" y="0"/>
                </a:lnTo>
              </a:path>
              <a:path w="1278254" h="758825">
                <a:moveTo>
                  <a:pt x="1277912" y="0"/>
                </a:moveTo>
                <a:lnTo>
                  <a:pt x="1277912" y="758799"/>
                </a:lnTo>
                <a:lnTo>
                  <a:pt x="639317" y="758799"/>
                </a:lnTo>
              </a:path>
            </a:pathLst>
          </a:custGeom>
          <a:noFill/>
          <a:ln w="152640">
            <a:solidFill>
              <a:srgbClr val="dccab6"/>
            </a:solidFill>
            <a:round/>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95" name="object 4"/>
          <p:cNvSpPr/>
          <p:nvPr/>
        </p:nvSpPr>
        <p:spPr>
          <a:xfrm>
            <a:off x="639360" y="6665040"/>
            <a:ext cx="2229840" cy="154080"/>
          </a:xfrm>
          <a:custGeom>
            <a:avLst/>
            <a:gdLst>
              <a:gd name="textAreaLeft" fmla="*/ 0 w 2229840"/>
              <a:gd name="textAreaRight" fmla="*/ 2230200 w 2229840"/>
              <a:gd name="textAreaTop" fmla="*/ 0 h 154080"/>
              <a:gd name="textAreaBottom" fmla="*/ 154440 h 154080"/>
            </a:gdLst>
            <a:ahLst/>
            <a:rect l="textAreaLeft" t="textAreaTop" r="textAreaRight" b="textAreaBottom"/>
            <a:pathLst>
              <a:path w="2230120" h="154304">
                <a:moveTo>
                  <a:pt x="99" y="0"/>
                </a:moveTo>
                <a:lnTo>
                  <a:pt x="0" y="152641"/>
                </a:lnTo>
                <a:lnTo>
                  <a:pt x="2229837" y="154089"/>
                </a:lnTo>
                <a:lnTo>
                  <a:pt x="2229939" y="1435"/>
                </a:lnTo>
                <a:lnTo>
                  <a:pt x="99"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96" name="object 5"/>
          <p:cNvSpPr/>
          <p:nvPr/>
        </p:nvSpPr>
        <p:spPr>
          <a:xfrm>
            <a:off x="2733120" y="913104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39" h="548640">
                <a:moveTo>
                  <a:pt x="548640" y="0"/>
                </a:moveTo>
                <a:lnTo>
                  <a:pt x="0" y="0"/>
                </a:lnTo>
                <a:lnTo>
                  <a:pt x="0" y="548580"/>
                </a:lnTo>
                <a:lnTo>
                  <a:pt x="274320" y="548580"/>
                </a:lnTo>
                <a:lnTo>
                  <a:pt x="548640" y="548580"/>
                </a:lnTo>
                <a:lnTo>
                  <a:pt x="548640"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97" name="object 6"/>
          <p:cNvSpPr/>
          <p:nvPr/>
        </p:nvSpPr>
        <p:spPr>
          <a:xfrm>
            <a:off x="3728160" y="913104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39" h="548640">
                <a:moveTo>
                  <a:pt x="548640" y="0"/>
                </a:moveTo>
                <a:lnTo>
                  <a:pt x="0" y="0"/>
                </a:lnTo>
                <a:lnTo>
                  <a:pt x="0" y="548580"/>
                </a:lnTo>
                <a:lnTo>
                  <a:pt x="274320" y="548580"/>
                </a:lnTo>
                <a:lnTo>
                  <a:pt x="548640" y="548580"/>
                </a:lnTo>
                <a:lnTo>
                  <a:pt x="548640"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98" name="object 7"/>
          <p:cNvSpPr/>
          <p:nvPr/>
        </p:nvSpPr>
        <p:spPr>
          <a:xfrm>
            <a:off x="4723200" y="9131040"/>
            <a:ext cx="548280" cy="548280"/>
          </a:xfrm>
          <a:custGeom>
            <a:avLst/>
            <a:gdLst>
              <a:gd name="textAreaLeft" fmla="*/ 0 w 548280"/>
              <a:gd name="textAreaRight" fmla="*/ 548640 w 548280"/>
              <a:gd name="textAreaTop" fmla="*/ 0 h 548280"/>
              <a:gd name="textAreaBottom" fmla="*/ 548640 h 548280"/>
            </a:gdLst>
            <a:ahLst/>
            <a:rect l="textAreaLeft" t="textAreaTop" r="textAreaRight" b="textAreaBottom"/>
            <a:pathLst>
              <a:path w="548639" h="548640">
                <a:moveTo>
                  <a:pt x="548627" y="0"/>
                </a:moveTo>
                <a:lnTo>
                  <a:pt x="0" y="0"/>
                </a:lnTo>
                <a:lnTo>
                  <a:pt x="0" y="548580"/>
                </a:lnTo>
                <a:lnTo>
                  <a:pt x="274307" y="548580"/>
                </a:lnTo>
                <a:lnTo>
                  <a:pt x="548627" y="548580"/>
                </a:lnTo>
                <a:lnTo>
                  <a:pt x="548627" y="0"/>
                </a:lnTo>
                <a:close/>
              </a:path>
            </a:pathLst>
          </a:custGeom>
          <a:solidFill>
            <a:srgbClr val="dccab6"/>
          </a:solidFill>
          <a:ln w="0">
            <a:noFill/>
          </a:ln>
        </p:spPr>
        <p:style>
          <a:lnRef idx="0"/>
          <a:fillRef idx="0"/>
          <a:effectRef idx="0"/>
          <a:fontRef idx="minor"/>
        </p:style>
        <p:txBody>
          <a:bodyPr lIns="0" rIns="0" tIns="0" bIns="0" anchor="t">
            <a:noAutofit/>
          </a:bodyPr>
          <a:p>
            <a:endParaRPr b="0" lang="en-US" sz="1800" strike="noStrike" u="none">
              <a:solidFill>
                <a:srgbClr val="000000"/>
              </a:solidFill>
              <a:uFillTx/>
              <a:latin typeface="Arial"/>
            </a:endParaRPr>
          </a:p>
        </p:txBody>
      </p:sp>
      <p:sp>
        <p:nvSpPr>
          <p:cNvPr id="99" name="PlaceHolder 1"/>
          <p:cNvSpPr>
            <a:spLocks noGrp="1"/>
          </p:cNvSpPr>
          <p:nvPr>
            <p:ph type="title"/>
          </p:nvPr>
        </p:nvSpPr>
        <p:spPr>
          <a:xfrm>
            <a:off x="1595520" y="2198520"/>
            <a:ext cx="6803640" cy="4165200"/>
          </a:xfrm>
          <a:prstGeom prst="rect">
            <a:avLst/>
          </a:prstGeom>
          <a:noFill/>
          <a:ln w="0">
            <a:noFill/>
          </a:ln>
        </p:spPr>
        <p:txBody>
          <a:bodyPr lIns="0" rIns="0" tIns="0" bIns="0" anchor="t">
            <a:noAutofit/>
          </a:bodyPr>
          <a:p>
            <a:pPr indent="0" algn="ctr">
              <a:lnSpc>
                <a:spcPct val="100000"/>
              </a:lnSpc>
              <a:buNone/>
            </a:pPr>
            <a:r>
              <a:rPr b="1" lang="en-IN" sz="14000" strike="noStrike" u="none">
                <a:solidFill>
                  <a:srgbClr val="191919"/>
                </a:solidFill>
                <a:uFillTx/>
                <a:latin typeface="Trebuchet MS"/>
              </a:rPr>
              <a:t>THANK YOU!</a:t>
            </a:r>
            <a:endParaRPr b="0" lang="en-US" sz="14000" strike="noStrike" u="none">
              <a:solidFill>
                <a:srgbClr val="000000"/>
              </a:solidFill>
              <a:uFillTx/>
              <a:latin typeface="Calibri"/>
            </a:endParaRPr>
          </a:p>
        </p:txBody>
      </p:sp>
      <p:pic>
        <p:nvPicPr>
          <p:cNvPr id="100" name="Picture 7" descr="Blue abstract showing data flow"/>
          <p:cNvPicPr/>
          <p:nvPr/>
        </p:nvPicPr>
        <p:blipFill>
          <a:blip r:embed="rId1"/>
          <a:stretch/>
        </p:blipFill>
        <p:spPr>
          <a:xfrm>
            <a:off x="9150480" y="0"/>
            <a:ext cx="9198000" cy="102992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91919"/>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91919"/>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91919"/>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91919"/>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91919"/>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LibreOffice/24.8.3.2$Linux_X86_64 LibreOffice_project/480$Build-2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2024-11-25T06:45:14Z</dcterms:created>
  <dc:creator>RMX2151</dc:creator>
  <dc:description/>
  <dc:language>en-US</dc:language>
  <cp:lastModifiedBy/>
  <cp:lastPrinted>2024-12-04T20:28:00Z</cp:lastPrinted>
  <dcterms:modified xsi:type="dcterms:W3CDTF">2024-12-04T20:55:12Z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2024-11-25T00:00:00Z</vt:filetime>
  </property>
  <property fmtid="{D5CDD505-2E9C-101B-9397-08002B2CF9AE}" pid="3" name="Creator">
    <vt:lpwstr>Chromium</vt:lpwstr>
  </property>
  <property fmtid="{D5CDD505-2E9C-101B-9397-08002B2CF9AE}" pid="4" name="ICV">
    <vt:lpwstr>67aa9f63def34518aca2c28338903e38</vt:lpwstr>
  </property>
  <property fmtid="{D5CDD505-2E9C-101B-9397-08002B2CF9AE}" pid="5" name="LastSaved">
    <vt:filetime>2024-11-25T00:00:00Z</vt:filetime>
  </property>
  <property fmtid="{D5CDD505-2E9C-101B-9397-08002B2CF9AE}" pid="6" name="Producer">
    <vt:lpwstr>GPL Ghostscript 10.04.0</vt:lpwstr>
  </property>
</Properties>
</file>