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844C21-60F0-42E9-8BDA-316BA39D960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844C21-60F0-42E9-8BDA-316BA39D960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844C21-60F0-42E9-8BDA-316BA39D960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844C21-60F0-42E9-8BDA-316BA39D960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844C21-60F0-42E9-8BDA-316BA39D960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844C21-60F0-42E9-8BDA-316BA39D960F}"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844C21-60F0-42E9-8BDA-316BA39D960F}"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844C21-60F0-42E9-8BDA-316BA39D960F}"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44C21-60F0-42E9-8BDA-316BA39D960F}"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844C21-60F0-42E9-8BDA-316BA39D960F}"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844C21-60F0-42E9-8BDA-316BA39D960F}"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5299C-1EAC-4315-9816-A45E7615A3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44C21-60F0-42E9-8BDA-316BA39D960F}" type="datetimeFigureOut">
              <a:rPr lang="en-US" smtClean="0"/>
              <a:pPr/>
              <a:t>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5299C-1EAC-4315-9816-A45E7615A3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ginnersbook.com/2013/05/encapsulation-in-java/" TargetMode="External"/><Relationship Id="rId2" Type="http://schemas.openxmlformats.org/officeDocument/2006/relationships/hyperlink" Target="https://beginnersbook.com/2013/03/oops-in-java-encapsulation-inheritance-polymorphism-abstraction/" TargetMode="External"/><Relationship Id="rId1" Type="http://schemas.openxmlformats.org/officeDocument/2006/relationships/slideLayout" Target="../slideLayouts/slideLayout2.xml"/><Relationship Id="rId5" Type="http://schemas.openxmlformats.org/officeDocument/2006/relationships/hyperlink" Target="https://beginnersbook.com/2013/03/polymorphism-in-java/" TargetMode="External"/><Relationship Id="rId4" Type="http://schemas.openxmlformats.org/officeDocument/2006/relationships/hyperlink" Target="https://beginnersbook.com/2013/05/java-inheritance-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jpc.physics.ox.ac.uk/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logs.java.net/blog/chet/archive/2007/05/consumer_jre_le.html" TargetMode="External"/><Relationship Id="rId2" Type="http://schemas.openxmlformats.org/officeDocument/2006/relationships/hyperlink" Target="http://blogs.sun.com/chrisoliver/entry/key_frame_anim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oracle.com/technetwork/java/whitepaper-135196.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JAVA</a:t>
            </a:r>
            <a:endParaRPr lang="en-US" dirty="0"/>
          </a:p>
        </p:txBody>
      </p:sp>
      <p:sp>
        <p:nvSpPr>
          <p:cNvPr id="3" name="Subtitle 2"/>
          <p:cNvSpPr>
            <a:spLocks noGrp="1"/>
          </p:cNvSpPr>
          <p:nvPr>
            <p:ph type="subTitle" idx="1"/>
          </p:nvPr>
        </p:nvSpPr>
        <p:spPr>
          <a:xfrm>
            <a:off x="1295400" y="3962400"/>
            <a:ext cx="6400800" cy="1752600"/>
          </a:xfrm>
        </p:spPr>
        <p:txBody>
          <a:bodyPr/>
          <a:lstStyle/>
          <a:p>
            <a:r>
              <a:rPr lang="en-US" dirty="0" smtClean="0"/>
              <a:t>RATNAKAR</a:t>
            </a:r>
            <a:r>
              <a:rPr lang="en-US" dirty="0" smtClean="0"/>
              <a:t> </a:t>
            </a:r>
            <a:r>
              <a:rPr lang="en-US" dirty="0" smtClean="0"/>
              <a:t>MISHRA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JDBC API</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JDBC API allows you invoke database SQL commands from Java programming language methods. You can use the JDBC API in a </a:t>
            </a:r>
            <a:r>
              <a:rPr lang="en-GB" dirty="0" err="1"/>
              <a:t>servlet</a:t>
            </a:r>
            <a:r>
              <a:rPr lang="en-GB" dirty="0"/>
              <a:t>, JSP technology page, or an enterprise bean when you need to access the database.</a:t>
            </a:r>
            <a:endParaRPr lang="en-US" dirty="0"/>
          </a:p>
          <a:p>
            <a:r>
              <a:rPr lang="en-GB" dirty="0"/>
              <a:t>The JDBC API has two parts: an application-level interface that application components use to access a database and a service provider interface to attach a JDBC driver to the Java EE platform.</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a:t>Java is a programming language created by James Gosling from Sun Microsystems (Sun) in 1991. The target of Java is to write a program once and then run this program on multiple operating systems. The first publicly available version of Java (Java 1.0) was released in 1995. Sun Microsystems was acquired by the Oracle Corporation in 2010. Oracle has now the </a:t>
            </a:r>
            <a:r>
              <a:rPr lang="en-US" dirty="0" err="1"/>
              <a:t>steermanship</a:t>
            </a:r>
            <a:r>
              <a:rPr lang="en-US" dirty="0"/>
              <a:t> for Java. In 2006 Sun started to make Java available under the GNU General Public License (GPL). Oracle continues this project called </a:t>
            </a:r>
            <a:r>
              <a:rPr lang="en-US" i="1" dirty="0" err="1"/>
              <a:t>OpenJDK</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a:t>
            </a:r>
            <a:endParaRPr lang="en-US" dirty="0"/>
          </a:p>
        </p:txBody>
      </p:sp>
      <p:sp>
        <p:nvSpPr>
          <p:cNvPr id="3" name="Content Placeholder 2"/>
          <p:cNvSpPr>
            <a:spLocks noGrp="1"/>
          </p:cNvSpPr>
          <p:nvPr>
            <p:ph idx="1"/>
          </p:nvPr>
        </p:nvSpPr>
        <p:spPr/>
        <p:txBody>
          <a:bodyPr>
            <a:normAutofit fontScale="70000" lnSpcReduction="20000"/>
          </a:bodyPr>
          <a:lstStyle/>
          <a:p>
            <a:r>
              <a:rPr lang="en-US" dirty="0"/>
              <a:t>Java was designed with a concept of ‘write once and run everywhere’. Java Virtual Machine plays the central role in this concept. The JVM is the environment in which Java programs execute. It is a software that is implemented on top of real hardware and operating system. When the source code (.java files) is compiled, it is translated into byte codes and then placed into (.class) files. The JVM executes these </a:t>
            </a:r>
            <a:r>
              <a:rPr lang="en-US" dirty="0" err="1"/>
              <a:t>bytecodes</a:t>
            </a:r>
            <a:r>
              <a:rPr lang="en-US" dirty="0"/>
              <a:t>. So Java byte codes can be thought of as the machine language of the JVM. A JVM can either interpret the </a:t>
            </a:r>
            <a:r>
              <a:rPr lang="en-US" dirty="0" err="1"/>
              <a:t>bytecode</a:t>
            </a:r>
            <a:r>
              <a:rPr lang="en-US" dirty="0"/>
              <a:t> one instruction at a time or the </a:t>
            </a:r>
            <a:r>
              <a:rPr lang="en-US" dirty="0" err="1"/>
              <a:t>bytecode</a:t>
            </a:r>
            <a:r>
              <a:rPr lang="en-US" dirty="0"/>
              <a:t> can be compiled further for the real microprocessor using what is called a just-in-time compiler. The JVM must be implemented on a particular platform before compiled programs can run on that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Java is a platform independent language</a:t>
            </a:r>
          </a:p>
          <a:p>
            <a:r>
              <a:rPr lang="en-GB" dirty="0"/>
              <a:t>Compiler(</a:t>
            </a:r>
            <a:r>
              <a:rPr lang="en-GB" dirty="0" err="1"/>
              <a:t>javac</a:t>
            </a:r>
            <a:r>
              <a:rPr lang="en-GB" dirty="0"/>
              <a:t>) converts source code (.java file) to the byte code(.class file). As mentioned above, JVM executes the </a:t>
            </a:r>
            <a:r>
              <a:rPr lang="en-GB" dirty="0" err="1"/>
              <a:t>bytecode</a:t>
            </a:r>
            <a:r>
              <a:rPr lang="en-GB" dirty="0"/>
              <a:t> produced by compiler. This byte code can run on any platform such as Windows, Linux, Mac OS etc. Which means a program that is compiled on windows can run on Linux and vice-versa. Each operating system has different JVM, however the output they produce after execution of </a:t>
            </a:r>
            <a:r>
              <a:rPr lang="en-GB" dirty="0" err="1"/>
              <a:t>bytecode</a:t>
            </a:r>
            <a:r>
              <a:rPr lang="en-GB" dirty="0"/>
              <a:t> is same across all operating systems. That is why we call java as platform independent language.</a:t>
            </a:r>
            <a:endParaRPr lang="en-US" dirty="0"/>
          </a:p>
          <a:p>
            <a:r>
              <a:rPr lang="en-US" b="1" dirty="0"/>
              <a:t>Java is an Object Oriented language</a:t>
            </a:r>
          </a:p>
          <a:p>
            <a:r>
              <a:rPr lang="en-GB" dirty="0"/>
              <a:t>Object oriented programming is a way of organizing programs as collection of objects, each of which represents an instance of a class.</a:t>
            </a:r>
            <a:endParaRPr lang="en-US" dirty="0"/>
          </a:p>
          <a:p>
            <a:r>
              <a:rPr lang="en-GB" dirty="0"/>
              <a:t>4 main concepts of Object Oriented programming are:</a:t>
            </a:r>
            <a:endParaRPr lang="en-US" dirty="0"/>
          </a:p>
          <a:p>
            <a:pPr lvl="0"/>
            <a:r>
              <a:rPr lang="en-US" u="sng" dirty="0">
                <a:hlinkClick r:id="rId2" tooltip="OOPs in Java- Encapsulation, Inheritance, Polymorphism, Abstraction"/>
              </a:rPr>
              <a:t>Abstraction</a:t>
            </a:r>
            <a:endParaRPr lang="en-US" dirty="0"/>
          </a:p>
          <a:p>
            <a:pPr lvl="0"/>
            <a:r>
              <a:rPr lang="en-US" u="sng" dirty="0">
                <a:hlinkClick r:id="rId3" tooltip="Encapsulation in Java with example"/>
              </a:rPr>
              <a:t>Encapsulation</a:t>
            </a:r>
            <a:endParaRPr lang="en-US" dirty="0"/>
          </a:p>
          <a:p>
            <a:pPr lvl="0"/>
            <a:r>
              <a:rPr lang="en-US" u="sng" dirty="0">
                <a:hlinkClick r:id="rId4" tooltip="Types of inheritance in Java: Single,Multiple,Multilevel &amp; Hybrid"/>
              </a:rPr>
              <a:t>Inheritance</a:t>
            </a:r>
            <a:endParaRPr lang="en-US" dirty="0"/>
          </a:p>
          <a:p>
            <a:r>
              <a:rPr lang="en-US" u="sng" dirty="0">
                <a:hlinkClick r:id="rId5" tooltip="Polymorphism in Java – Method Overloading and Overriding"/>
              </a:rPr>
              <a:t>Polymorphism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CRYPTOGRAPHIC ARCHITECTURE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 bunch of Application Programming Interfaces (APIs) are included in the Java Technology. These offer so many classes which are useable for writing various secure applications on the Java platform. In the starting some these packages were optional, but in today’s scenario all these are combined together in the Java 2 System Development Kit (Java 2 SDK). All the APIs have very rich set of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JPC</a:t>
            </a:r>
            <a:endParaRPr lang="en-US" dirty="0"/>
          </a:p>
        </p:txBody>
      </p:sp>
      <p:sp>
        <p:nvSpPr>
          <p:cNvPr id="3" name="Content Placeholder 2"/>
          <p:cNvSpPr>
            <a:spLocks noGrp="1"/>
          </p:cNvSpPr>
          <p:nvPr>
            <p:ph idx="1"/>
          </p:nvPr>
        </p:nvSpPr>
        <p:spPr/>
        <p:txBody>
          <a:bodyPr>
            <a:normAutofit fontScale="77500" lnSpcReduction="20000"/>
          </a:bodyPr>
          <a:lstStyle/>
          <a:p>
            <a:r>
              <a:rPr lang="en-GB" u="sng" dirty="0">
                <a:hlinkClick r:id="rId2"/>
              </a:rPr>
              <a:t>JPC</a:t>
            </a:r>
            <a:r>
              <a:rPr lang="en-GB" dirty="0"/>
              <a:t> is a pure Java emulation of an x86 PC with fully virtual peripherals. It runs anywhere you have a JVM, whether x86, RISC, mobile phone, set-top box, possibly even your refrigerator! All this, with the bulletproof security and stability of Java technology.</a:t>
            </a:r>
            <a:endParaRPr lang="en-US" dirty="0"/>
          </a:p>
          <a:p>
            <a:r>
              <a:rPr lang="en-US" dirty="0"/>
              <a:t> JPC creates a virtual computer upon which you can install your favorite operating system in a safe, flexible and powerful way. It aims to give you complete control over your favorite PC software's execution environment, whatever your real hardware or operating system, and JPC's multi-layered security makes it the safest solution for running the most dangerous software in quarantine - ideal for archiving viruses, hosting honey pots, and protecting your machine from malicious or unstable software.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err="1"/>
              <a:t>JavaFX</a:t>
            </a:r>
            <a:r>
              <a:rPr lang="en-GB" b="1" dirty="0"/>
              <a:t> Script &amp; </a:t>
            </a:r>
            <a:r>
              <a:rPr lang="en-GB" b="1" dirty="0" err="1"/>
              <a:t>JavaFX</a:t>
            </a:r>
            <a:r>
              <a:rPr lang="en-GB" b="1" dirty="0"/>
              <a:t> Mobile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JavaFX</a:t>
            </a:r>
            <a:r>
              <a:rPr lang="en-US" dirty="0"/>
              <a:t> Script is a compiled declarative scripting language that will soon be built into Java that enables Java developers and graphics designers to create rich user interfaces comparable to Adobe Flash. Recently </a:t>
            </a:r>
            <a:r>
              <a:rPr lang="en-US" u="sng" dirty="0">
                <a:hlinkClick r:id="rId2"/>
              </a:rPr>
              <a:t>key-frame </a:t>
            </a:r>
            <a:r>
              <a:rPr lang="en-US" u="sng" dirty="0" err="1">
                <a:hlinkClick r:id="rId2"/>
              </a:rPr>
              <a:t>animation</a:t>
            </a:r>
            <a:r>
              <a:rPr lang="en-US" dirty="0" err="1"/>
              <a:t>support</a:t>
            </a:r>
            <a:r>
              <a:rPr lang="en-US" dirty="0"/>
              <a:t> was added. The graphical designer tool being developed will be an Adobe Illustrator </a:t>
            </a:r>
            <a:r>
              <a:rPr lang="en-US" dirty="0" err="1"/>
              <a:t>plugin</a:t>
            </a:r>
            <a:r>
              <a:rPr lang="en-US" dirty="0"/>
              <a:t>. Rich Internet Applications built using </a:t>
            </a:r>
            <a:r>
              <a:rPr lang="en-US" dirty="0" err="1"/>
              <a:t>JavaFX</a:t>
            </a:r>
            <a:r>
              <a:rPr lang="en-US" dirty="0"/>
              <a:t> Script will run in the browser as an applet. An </a:t>
            </a:r>
            <a:r>
              <a:rPr lang="en-US" u="sng" dirty="0">
                <a:hlinkClick r:id="rId3"/>
              </a:rPr>
              <a:t>effort of cosmic proportions</a:t>
            </a:r>
            <a:r>
              <a:rPr lang="en-US" dirty="0"/>
              <a:t> has been done to the Java Runtime Environment to improve startup time and responsiveness </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Extensible Markup Language (XML) is a cross-platform, extensible, text-based standard for representing data. Parties that exchange XML data can create their own tags to describe the data, set up schemas to specify which tags can be used in a particular kind of XML document, and use XML style sheets to manage the display and handling of the data. For example, a web service can use XML and a schema to produce price lists, and companies that receive the price lists and schema can have their own style sheets to handle the data in a way that best suits their needs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Java </a:t>
            </a:r>
            <a:r>
              <a:rPr lang="en-GB" b="1" dirty="0" err="1"/>
              <a:t>Servlet</a:t>
            </a:r>
            <a:r>
              <a:rPr lang="en-GB" b="1" dirty="0"/>
              <a:t> API</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GB" dirty="0"/>
              <a:t>The </a:t>
            </a:r>
            <a:r>
              <a:rPr lang="en-GB" u="sng" dirty="0">
                <a:hlinkClick r:id="rId2"/>
              </a:rPr>
              <a:t>Java </a:t>
            </a:r>
            <a:r>
              <a:rPr lang="en-GB" u="sng" dirty="0" err="1">
                <a:hlinkClick r:id="rId2"/>
              </a:rPr>
              <a:t>Servlet</a:t>
            </a:r>
            <a:r>
              <a:rPr lang="en-GB" u="sng" dirty="0">
                <a:hlinkClick r:id="rId2"/>
              </a:rPr>
              <a:t> API</a:t>
            </a:r>
            <a:r>
              <a:rPr lang="en-GB" dirty="0"/>
              <a:t> lets you define HTTP-specific classes. A </a:t>
            </a:r>
            <a:r>
              <a:rPr lang="en-GB" dirty="0" err="1"/>
              <a:t>servlet</a:t>
            </a:r>
            <a:r>
              <a:rPr lang="en-GB" dirty="0"/>
              <a:t> class extends the capabilities of servers that host applications that are accessed by way of a request-response programming model. Although </a:t>
            </a:r>
            <a:r>
              <a:rPr lang="en-GB" dirty="0" err="1"/>
              <a:t>servlets</a:t>
            </a:r>
            <a:r>
              <a:rPr lang="en-GB" dirty="0"/>
              <a:t> can respond to any type of request, they are commonly used to extend the applications hosted by web servers. For instance, you might use a </a:t>
            </a:r>
            <a:r>
              <a:rPr lang="en-GB" dirty="0" err="1"/>
              <a:t>servlet</a:t>
            </a:r>
            <a:r>
              <a:rPr lang="en-GB" dirty="0"/>
              <a:t> to get the text input from an online form and print it back to the screen in an HTML page and format, or you might use a different </a:t>
            </a:r>
            <a:r>
              <a:rPr lang="en-GB" dirty="0" err="1"/>
              <a:t>servlet</a:t>
            </a:r>
            <a:r>
              <a:rPr lang="en-GB" dirty="0"/>
              <a:t> to write the data to a file or database instead. A </a:t>
            </a:r>
            <a:r>
              <a:rPr lang="en-GB" dirty="0" err="1"/>
              <a:t>servlet</a:t>
            </a:r>
            <a:r>
              <a:rPr lang="en-GB" dirty="0"/>
              <a:t> runs on the server side -- without an application GUI or HTML user interface (UI) of its own. Java </a:t>
            </a:r>
            <a:r>
              <a:rPr lang="en-GB" dirty="0" err="1"/>
              <a:t>Servlet</a:t>
            </a:r>
            <a:r>
              <a:rPr lang="en-GB" dirty="0"/>
              <a:t> extensions make many web applications possible.</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690</Words>
  <Application>Microsoft Office PowerPoint</Application>
  <PresentationFormat>On-screen Show (4:3)</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ADVANCED JAVA</vt:lpstr>
      <vt:lpstr>Brief History of JAVA</vt:lpstr>
      <vt:lpstr>JVM</vt:lpstr>
      <vt:lpstr>Features of JAVA</vt:lpstr>
      <vt:lpstr>JAVA CRYPTOGRAPHIC ARCHITECTURE </vt:lpstr>
      <vt:lpstr>JPC</vt:lpstr>
      <vt:lpstr>JavaFX Script &amp; JavaFX Mobile </vt:lpstr>
      <vt:lpstr>XML</vt:lpstr>
      <vt:lpstr>Java Servlet API </vt:lpstr>
      <vt:lpstr>JDBC API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arya</dc:creator>
  <cp:lastModifiedBy>Ratnakar-Pc</cp:lastModifiedBy>
  <cp:revision>10</cp:revision>
  <dcterms:created xsi:type="dcterms:W3CDTF">2018-12-13T09:28:28Z</dcterms:created>
  <dcterms:modified xsi:type="dcterms:W3CDTF">2019-01-24T16:05:29Z</dcterms:modified>
</cp:coreProperties>
</file>