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5C1F8-6416-4463-BA3C-E549864745C9}" v="139" dt="2022-02-22T21:40:30.513"/>
    <p1510:client id="{9E81D6B4-EF41-4497-B08B-3B9D2D784BC3}" v="2357" dt="2022-02-22T23:26:4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22/02/2022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5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8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8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9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0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7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Conheça o site mais completo, para vendas de produtos gamers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cs typeface="Calibri"/>
              </a:rPr>
              <a:t>Nos slides à seguir, vou explicar a ideia do site, para facilitar as vendas de uma empresa de gamers.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</a:t>
            </a:r>
            <a:r>
              <a:rPr lang="pt-BR" sz="1600" b="1" cap="all" dirty="0" err="1">
                <a:solidFill>
                  <a:schemeClr val="bg1"/>
                </a:solidFill>
                <a:ea typeface="+mj-lt"/>
                <a:cs typeface="+mj-lt"/>
              </a:rPr>
              <a:t>footer</a:t>
            </a: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, ou seja o rodapé do site.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Além, de todas as informações legais, temos as redes sociais e direcionamento para baixar o app da loja.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Ambos ícones são clicáveis.</a:t>
            </a:r>
          </a:p>
        </p:txBody>
      </p:sp>
      <p:pic>
        <p:nvPicPr>
          <p:cNvPr id="5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70D4ADD-132B-4EB8-A55F-7DB3B29C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80" y="2649339"/>
            <a:ext cx="9319363" cy="38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6622" y="4964481"/>
            <a:ext cx="3794973" cy="5011251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</a:rPr>
              <a:t>Você consegue acessar um teste dessa página pelo site</a:t>
            </a:r>
            <a:br>
              <a:rPr lang="pt-BR" sz="1600" b="1" cap="all" dirty="0">
                <a:solidFill>
                  <a:schemeClr val="bg1"/>
                </a:solidFill>
              </a:rPr>
            </a:br>
            <a:br>
              <a:rPr lang="pt-BR" sz="1600" b="1" cap="all" dirty="0">
                <a:solidFill>
                  <a:schemeClr val="bg1"/>
                </a:solidFill>
              </a:rPr>
            </a:br>
            <a:r>
              <a:rPr lang="pt-BR" sz="1600" b="1" cap="all" dirty="0">
                <a:ea typeface="+mj-lt"/>
                <a:cs typeface="+mj-lt"/>
              </a:rPr>
              <a:t>https://kmylasales.github.io/SitegoGames/index.html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10812" y="196341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t-BR" sz="1000" dirty="0">
                <a:cs typeface="Calibri"/>
              </a:rPr>
              <a:t>Criado por </a:t>
            </a:r>
            <a:r>
              <a:rPr lang="pt-BR" sz="1000" dirty="0" err="1">
                <a:cs typeface="Calibri"/>
              </a:rPr>
              <a:t>camila</a:t>
            </a:r>
            <a:r>
              <a:rPr lang="pt-BR" sz="1000" dirty="0">
                <a:cs typeface="Calibri"/>
              </a:rPr>
              <a:t> </a:t>
            </a:r>
            <a:r>
              <a:rPr lang="pt-BR" sz="1000" dirty="0" err="1">
                <a:cs typeface="Calibri"/>
              </a:rPr>
              <a:t>sales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1359949" y="-650270"/>
            <a:ext cx="7908511" cy="6258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58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Cores e disposição do itens foram pensadas para um melhor visual e navegação do usuário.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 err="1">
                <a:cs typeface="Calibri"/>
              </a:rPr>
              <a:t>TOdas</a:t>
            </a:r>
            <a:r>
              <a:rPr lang="pt-BR" sz="1000" dirty="0">
                <a:cs typeface="Calibri"/>
              </a:rPr>
              <a:t> as funções do site estão rodando perfeitamente sem nenhum bug.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HEADER, OU SEJA, NOSSO CABEÇALHO DO SITE. 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48810" y="157201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 logo abaixo podemos ver o submenu, o qual dará acesso rápido aos principais locais do site.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4053084" y="1203414"/>
            <a:ext cx="274319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Facilmente, vemos o logo, uma barra de pesquisa, acesso ao login, whats, favoritos e carrinho de compras, com meu sanduiche para as versões de tela menores, ambos clicáveis.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AFBC57D-A1A2-42EF-91AA-CDFF1F77B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53" y="3255779"/>
            <a:ext cx="10185747" cy="3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 página de login.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396618" y="1363249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Para preencher os dados de login, o preenchimento da senha é obrigatório conforme itens descritos na página, somente após, ativa o botão de login.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443496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Nessa página de login, podemos fazer o login ou criar um novo cadastro. Para voltar para Home, pode clicar no logo do site.</a:t>
            </a:r>
          </a:p>
        </p:txBody>
      </p:sp>
      <p:pic>
        <p:nvPicPr>
          <p:cNvPr id="8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21F1B12-4C13-4E90-9574-32E648608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60" y="3407406"/>
            <a:ext cx="5425857" cy="2788476"/>
          </a:xfrm>
          <a:prstGeom prst="rect">
            <a:avLst/>
          </a:prstGeom>
        </p:spPr>
      </p:pic>
      <p:pic>
        <p:nvPicPr>
          <p:cNvPr id="10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045AB6B-FDD1-4613-AA74-CE9F4CB15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482" y="3088448"/>
            <a:ext cx="2315228" cy="3363761"/>
          </a:xfrm>
          <a:prstGeom prst="rect">
            <a:avLst/>
          </a:prstGeom>
        </p:spPr>
      </p:pic>
      <p:pic>
        <p:nvPicPr>
          <p:cNvPr id="11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CEB3514-201C-457E-A438-CB5D7080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030" y="3462158"/>
            <a:ext cx="2743200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banner.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94947" y="1248427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Em ambos, é possível ver ofertas e clicar para direcionamento dessa página de compras.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370428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Optei pela mudança de imagem do banner, para melhor adaptação nas telas.</a:t>
            </a:r>
          </a:p>
        </p:txBody>
      </p:sp>
      <p:pic>
        <p:nvPicPr>
          <p:cNvPr id="8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6DA6F74-01CF-489D-99D3-2DFB8ADC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80" y="2892090"/>
            <a:ext cx="9549007" cy="38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CARROSSEL DE OFERTAS.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Facilita muito mais a visualização e quando passamos o mouse por cima, ele tem uma suave elevação.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Nesse carrossel de ofertas é possível adicionar até 12 imagens de ofertas diferentes.</a:t>
            </a:r>
          </a:p>
        </p:txBody>
      </p:sp>
      <p:pic>
        <p:nvPicPr>
          <p:cNvPr id="5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6DA43F-F4FD-4304-8791-3268946D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852" y="2531172"/>
            <a:ext cx="7586597" cy="40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de todos os departamento.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139A1D46-BD94-4C98-A0D4-4B5447E0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46" y="2582449"/>
            <a:ext cx="1016433" cy="4114800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31F6169-FFB9-4966-8422-A7B0D37EC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989" y="2582449"/>
            <a:ext cx="1016433" cy="4114800"/>
          </a:xfrm>
          <a:prstGeom prst="rect">
            <a:avLst/>
          </a:prstGeom>
        </p:spPr>
      </p:pic>
      <p:pic>
        <p:nvPicPr>
          <p:cNvPr id="13" name="Imagem 1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74C0A0F-B613-45C2-8362-A0FE50B2A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427" y="3131522"/>
            <a:ext cx="7127309" cy="29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Das principais informações da página.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8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B0B6E31-6C25-469A-A447-6B3C6FCB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28" y="2599122"/>
            <a:ext cx="9569884" cy="40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cadastro de e-mail.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Só é possível efetuar o cadastro, se ambos os campos estiverem preenchidos.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Aqui está funcionando o cadastro do e-mail com nome, para recebimento de ofertas exclusivas.</a:t>
            </a:r>
          </a:p>
        </p:txBody>
      </p:sp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03C26E9-5E72-497A-BF6F-B339C568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66" y="2587485"/>
            <a:ext cx="8265089" cy="39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DashVTI</vt:lpstr>
      <vt:lpstr>Conheça o site mais completo, para vendas de produtos gamers</vt:lpstr>
      <vt:lpstr>Cores e disposição do itens foram pensadas para um melhor visual e navegação do usuário.</vt:lpstr>
      <vt:lpstr>AQUI PODEMOS VER EM 3 DIMENSÕES; SITE, TABLET E MOBILE A VERSÃO DO HEADER, OU SEJA, NOSSO CABEÇALHO DO SITE. </vt:lpstr>
      <vt:lpstr>AQUI PODEMOS VER EM 3 DIMENSÕES; SITE, TABLET E MOBILE A VERSÃO da página de login.</vt:lpstr>
      <vt:lpstr>AQUI PODEMOS VER EM 3 DIMENSÕES; SITE, TABLET E MOBILE A VERSÃO DO banner.</vt:lpstr>
      <vt:lpstr>AQUI PODEMOS VER EM 3 DIMENSÕES; SITE, TABLET E MOBILE A VERSÃO DO CARROSSEL DE OFERTAS.</vt:lpstr>
      <vt:lpstr>AQUI PODEMOS VER EM 3 DIMENSÕES; SITE, TABLET E MOBILE A VERSÃO de todos os departamento.</vt:lpstr>
      <vt:lpstr>AQUI PODEMOS VER EM 3 DIMENSÕES; SITE, TABLET E MOBILE A VERSÃO Das principais informações da página.</vt:lpstr>
      <vt:lpstr>AQUI PODEMOS VER EM 3 DIMENSÕES; SITE, TABLET E MOBILE A VERSÃO Do cadastro de e-mail.</vt:lpstr>
      <vt:lpstr>AQUI PODEMOS VER EM 3 DIMENSÕES; SITE, TABLET E MOBILE A VERSÃO Do footer, ou seja o rodapé do site.</vt:lpstr>
      <vt:lpstr>Você consegue acessar um teste dessa página pelo site  https://kmylasales.github.io/SitegoGames/index.html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315</cp:revision>
  <dcterms:created xsi:type="dcterms:W3CDTF">2022-02-22T21:34:35Z</dcterms:created>
  <dcterms:modified xsi:type="dcterms:W3CDTF">2022-02-22T23:27:02Z</dcterms:modified>
</cp:coreProperties>
</file>